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7772400" cy="10058400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2630" y="2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ACCC-9E1E-F578-0F10-C78599BC9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50" y="1646133"/>
            <a:ext cx="5829300" cy="3501813"/>
          </a:xfrm>
        </p:spPr>
        <p:txBody>
          <a:bodyPr anchor="b"/>
          <a:lstStyle>
            <a:lvl1pPr algn="ctr">
              <a:defRPr sz="382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7A731-6E29-1C36-A6C8-B094ED496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1530"/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7113-6BB3-1E67-3046-CFA5CAEE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6F88-0E7D-9401-471C-C003DBCC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7996C-612C-261D-7737-A446D4B0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43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CE3A-393B-3BC5-A0F6-AB8D878B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B6348-EEFD-1DDE-BBC7-36375401D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F25A9-54AB-1488-50C9-E7DD2461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F03A3-419D-1C51-68D3-AAAD8305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DA9B1-A54C-2D2D-1CAC-34451873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60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9E72C-C8E1-3CE1-F460-60FC37309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6A65E-A905-058C-2D93-08ECB1418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3CC2F-D40E-84B5-D2DE-A1F02D4B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E66F1-BD85-C744-EB44-EC59C176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E707F-FA6D-C963-9818-7B065B60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58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C258-5662-8E3F-8D4B-16E7011B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A5C9-A9DC-FBFD-BC04-513B6236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6E2D-CDE4-4738-62F1-67EBA283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FEFCB-FAEF-2C45-B57B-87145F2C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686A2-87C4-1D50-D1BF-6BA0688F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32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56BF9-95F9-7D8B-D33D-65AC05D4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4" y="2507617"/>
            <a:ext cx="6703695" cy="4184014"/>
          </a:xfrm>
        </p:spPr>
        <p:txBody>
          <a:bodyPr anchor="b"/>
          <a:lstStyle>
            <a:lvl1pPr>
              <a:defRPr sz="382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E7078-A603-D252-EE98-8C7F31038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04" y="6731213"/>
            <a:ext cx="6703695" cy="2200274"/>
          </a:xfrm>
        </p:spPr>
        <p:txBody>
          <a:bodyPr/>
          <a:lstStyle>
            <a:lvl1pPr marL="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1pPr>
            <a:lvl2pPr marL="291465" indent="0">
              <a:buNone/>
              <a:defRPr sz="1275">
                <a:solidFill>
                  <a:schemeClr val="tx1">
                    <a:tint val="75000"/>
                  </a:schemeClr>
                </a:solidFill>
              </a:defRPr>
            </a:lvl2pPr>
            <a:lvl3pPr marL="582930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3pPr>
            <a:lvl4pPr marL="87439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4pPr>
            <a:lvl5pPr marL="116586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5pPr>
            <a:lvl6pPr marL="145732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6pPr>
            <a:lvl7pPr marL="174879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7pPr>
            <a:lvl8pPr marL="2040255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8pPr>
            <a:lvl9pPr marL="233172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354F-E8A1-D51D-7485-FB69F102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2A74-91A4-1AC2-69EE-4DD80DA3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4C3F-9035-508C-16FE-D823247E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9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52AA-6284-6420-8362-3A3C9A38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FB99-0300-521E-6E6F-46E585F76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CA67B-80EC-8F51-7D5D-CE1620ABA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49A70-02AD-A1FE-69B5-182F650D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9A350-85C4-8070-2C7B-5EE0166B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0B3C4-2C4F-2862-0DB6-D0EC32D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69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7C1-368E-124F-455F-CBD37DB7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535517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EBB5F-354C-D3DE-7CB6-548B9A2D4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365" y="2465706"/>
            <a:ext cx="3288089" cy="1208404"/>
          </a:xfrm>
        </p:spPr>
        <p:txBody>
          <a:bodyPr anchor="b"/>
          <a:lstStyle>
            <a:lvl1pPr marL="0" indent="0">
              <a:buNone/>
              <a:defRPr sz="1530" b="1"/>
            </a:lvl1pPr>
            <a:lvl2pPr marL="291465" indent="0">
              <a:buNone/>
              <a:defRPr sz="1275" b="1"/>
            </a:lvl2pPr>
            <a:lvl3pPr marL="582930" indent="0">
              <a:buNone/>
              <a:defRPr sz="1148" b="1"/>
            </a:lvl3pPr>
            <a:lvl4pPr marL="874395" indent="0">
              <a:buNone/>
              <a:defRPr sz="1020" b="1"/>
            </a:lvl4pPr>
            <a:lvl5pPr marL="1165860" indent="0">
              <a:buNone/>
              <a:defRPr sz="1020" b="1"/>
            </a:lvl5pPr>
            <a:lvl6pPr marL="1457325" indent="0">
              <a:buNone/>
              <a:defRPr sz="1020" b="1"/>
            </a:lvl6pPr>
            <a:lvl7pPr marL="1748790" indent="0">
              <a:buNone/>
              <a:defRPr sz="1020" b="1"/>
            </a:lvl7pPr>
            <a:lvl8pPr marL="2040255" indent="0">
              <a:buNone/>
              <a:defRPr sz="1020" b="1"/>
            </a:lvl8pPr>
            <a:lvl9pPr marL="2331720" indent="0">
              <a:buNone/>
              <a:defRPr sz="10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A91CA-D8E9-6834-0C33-BB19855F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5365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C816D-DCEC-519F-4591-AD09D529A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1530" b="1"/>
            </a:lvl1pPr>
            <a:lvl2pPr marL="291465" indent="0">
              <a:buNone/>
              <a:defRPr sz="1275" b="1"/>
            </a:lvl2pPr>
            <a:lvl3pPr marL="582930" indent="0">
              <a:buNone/>
              <a:defRPr sz="1148" b="1"/>
            </a:lvl3pPr>
            <a:lvl4pPr marL="874395" indent="0">
              <a:buNone/>
              <a:defRPr sz="1020" b="1"/>
            </a:lvl4pPr>
            <a:lvl5pPr marL="1165860" indent="0">
              <a:buNone/>
              <a:defRPr sz="1020" b="1"/>
            </a:lvl5pPr>
            <a:lvl6pPr marL="1457325" indent="0">
              <a:buNone/>
              <a:defRPr sz="1020" b="1"/>
            </a:lvl6pPr>
            <a:lvl7pPr marL="1748790" indent="0">
              <a:buNone/>
              <a:defRPr sz="1020" b="1"/>
            </a:lvl7pPr>
            <a:lvl8pPr marL="2040255" indent="0">
              <a:buNone/>
              <a:defRPr sz="1020" b="1"/>
            </a:lvl8pPr>
            <a:lvl9pPr marL="2331720" indent="0">
              <a:buNone/>
              <a:defRPr sz="10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49288-0FC4-982D-EDB3-78A0530CB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4612A-3941-63AE-E043-8C182DAC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7571A-5F1E-100B-6C01-814FB12C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3CA3C-7BFB-C201-8A5C-0EF88924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29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C12B-1F79-3F19-2F9D-9BD666BD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91B57-65E5-5BE2-4F6C-C71FB102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B6A84-DF56-0ACF-71C6-500C7800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47CED-0A47-1909-AF56-0531AE83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91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CED2F-927A-A478-9FA3-AAA2B390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A1567-2F17-E7E3-5CB8-1CD9F4C4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B802-3D53-A5A2-A6D6-D987CE8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27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62E3-8916-451C-26BB-7C4A41C2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9D6B-FC2C-E5A8-71D1-D8E938904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4282" y="1448224"/>
            <a:ext cx="3934778" cy="7147983"/>
          </a:xfrm>
        </p:spPr>
        <p:txBody>
          <a:bodyPr/>
          <a:lstStyle>
            <a:lvl1pPr>
              <a:defRPr sz="2040"/>
            </a:lvl1pPr>
            <a:lvl2pPr>
              <a:defRPr sz="1785"/>
            </a:lvl2pPr>
            <a:lvl3pPr>
              <a:defRPr sz="153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9C01C-6D1B-B873-BD69-2FA94DF61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02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EE048-5E7E-D365-CDFA-BCFD3A6D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39C3F-55F6-7B70-1A77-3F8AC385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61F58-02AD-E58D-2B8C-6E48DB0B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5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E25A-3287-5DFC-2C42-CC411DF0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04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EB623-018E-4D34-FB79-678FCB3B8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04282" y="1448224"/>
            <a:ext cx="3934778" cy="7147983"/>
          </a:xfrm>
        </p:spPr>
        <p:txBody>
          <a:bodyPr/>
          <a:lstStyle>
            <a:lvl1pPr marL="0" indent="0">
              <a:buNone/>
              <a:defRPr sz="2040"/>
            </a:lvl1pPr>
            <a:lvl2pPr marL="291465" indent="0">
              <a:buNone/>
              <a:defRPr sz="1785"/>
            </a:lvl2pPr>
            <a:lvl3pPr marL="582930" indent="0">
              <a:buNone/>
              <a:defRPr sz="1530"/>
            </a:lvl3pPr>
            <a:lvl4pPr marL="874395" indent="0">
              <a:buNone/>
              <a:defRPr sz="1275"/>
            </a:lvl4pPr>
            <a:lvl5pPr marL="1165860" indent="0">
              <a:buNone/>
              <a:defRPr sz="1275"/>
            </a:lvl5pPr>
            <a:lvl6pPr marL="1457325" indent="0">
              <a:buNone/>
              <a:defRPr sz="1275"/>
            </a:lvl6pPr>
            <a:lvl7pPr marL="1748790" indent="0">
              <a:buNone/>
              <a:defRPr sz="1275"/>
            </a:lvl7pPr>
            <a:lvl8pPr marL="2040255" indent="0">
              <a:buNone/>
              <a:defRPr sz="1275"/>
            </a:lvl8pPr>
            <a:lvl9pPr marL="2331720" indent="0">
              <a:buNone/>
              <a:defRPr sz="1275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575C2-6E85-CA77-8AA1-DBDF0693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02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04D2C-BFAC-CAC8-D544-7CD6F498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569F6-831D-B7FC-C0B5-C0B2226B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ED620-0666-3B01-9327-211F4D42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55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B2091-04D8-07EC-38DC-4DD5AC79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17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664F-AB90-DC0A-2883-06512F3D1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B48ED-A9B8-FBA8-07C1-8D8C00BFD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353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C19A-ECDC-28F4-781B-0799A0472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4608" y="9322647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01A2F-1A19-909B-0496-F82A4280C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9258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99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82930" rtl="0" eaLnBrk="1" latinLnBrk="0" hangingPunct="1">
        <a:lnSpc>
          <a:spcPct val="90000"/>
        </a:lnSpc>
        <a:spcBef>
          <a:spcPct val="0"/>
        </a:spcBef>
        <a:buNone/>
        <a:defRPr sz="28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5733" indent="-145733" algn="l" defTabSz="582930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3719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2866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012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31159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60305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89452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18598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47745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772400" cy="8978900"/>
          </a:xfrm>
          <a:custGeom>
            <a:avLst/>
            <a:gdLst/>
            <a:ahLst/>
            <a:cxnLst/>
            <a:rect l="l" t="t" r="r" b="b"/>
            <a:pathLst>
              <a:path w="7772400" h="8978900">
                <a:moveTo>
                  <a:pt x="0" y="8978404"/>
                </a:moveTo>
                <a:lnTo>
                  <a:pt x="7772400" y="8978404"/>
                </a:lnTo>
                <a:lnTo>
                  <a:pt x="7772400" y="0"/>
                </a:lnTo>
                <a:lnTo>
                  <a:pt x="0" y="0"/>
                </a:lnTo>
                <a:lnTo>
                  <a:pt x="0" y="8978404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114" y="8396383"/>
            <a:ext cx="694055" cy="454659"/>
          </a:xfrm>
          <a:custGeom>
            <a:avLst/>
            <a:gdLst/>
            <a:ahLst/>
            <a:cxnLst/>
            <a:rect l="l" t="t" r="r" b="b"/>
            <a:pathLst>
              <a:path w="694054" h="454660">
                <a:moveTo>
                  <a:pt x="535457" y="0"/>
                </a:moveTo>
                <a:lnTo>
                  <a:pt x="485613" y="5978"/>
                </a:lnTo>
                <a:lnTo>
                  <a:pt x="443750" y="23863"/>
                </a:lnTo>
                <a:lnTo>
                  <a:pt x="410344" y="50038"/>
                </a:lnTo>
                <a:lnTo>
                  <a:pt x="385368" y="80860"/>
                </a:lnTo>
                <a:lnTo>
                  <a:pt x="377013" y="64462"/>
                </a:lnTo>
                <a:lnTo>
                  <a:pt x="336854" y="23380"/>
                </a:lnTo>
                <a:lnTo>
                  <a:pt x="298719" y="5846"/>
                </a:lnTo>
                <a:lnTo>
                  <a:pt x="252450" y="0"/>
                </a:lnTo>
                <a:lnTo>
                  <a:pt x="231330" y="1240"/>
                </a:lnTo>
                <a:lnTo>
                  <a:pt x="191982" y="11154"/>
                </a:lnTo>
                <a:lnTo>
                  <a:pt x="156957" y="30457"/>
                </a:lnTo>
                <a:lnTo>
                  <a:pt x="128989" y="56489"/>
                </a:lnTo>
                <a:lnTo>
                  <a:pt x="117741" y="71894"/>
                </a:lnTo>
                <a:lnTo>
                  <a:pt x="110439" y="71894"/>
                </a:lnTo>
                <a:lnTo>
                  <a:pt x="110439" y="14401"/>
                </a:lnTo>
                <a:lnTo>
                  <a:pt x="0" y="14401"/>
                </a:lnTo>
                <a:lnTo>
                  <a:pt x="0" y="454596"/>
                </a:lnTo>
                <a:lnTo>
                  <a:pt x="117741" y="454596"/>
                </a:lnTo>
                <a:lnTo>
                  <a:pt x="117741" y="240817"/>
                </a:lnTo>
                <a:lnTo>
                  <a:pt x="118117" y="227118"/>
                </a:lnTo>
                <a:lnTo>
                  <a:pt x="124053" y="188645"/>
                </a:lnTo>
                <a:lnTo>
                  <a:pt x="141998" y="146939"/>
                </a:lnTo>
                <a:lnTo>
                  <a:pt x="170789" y="119024"/>
                </a:lnTo>
                <a:lnTo>
                  <a:pt x="210235" y="108775"/>
                </a:lnTo>
                <a:lnTo>
                  <a:pt x="244031" y="114379"/>
                </a:lnTo>
                <a:lnTo>
                  <a:pt x="268197" y="131205"/>
                </a:lnTo>
                <a:lnTo>
                  <a:pt x="282710" y="159272"/>
                </a:lnTo>
                <a:lnTo>
                  <a:pt x="287553" y="198602"/>
                </a:lnTo>
                <a:lnTo>
                  <a:pt x="287553" y="454596"/>
                </a:lnTo>
                <a:lnTo>
                  <a:pt x="405091" y="454596"/>
                </a:lnTo>
                <a:lnTo>
                  <a:pt x="405091" y="240817"/>
                </a:lnTo>
                <a:lnTo>
                  <a:pt x="405533" y="227118"/>
                </a:lnTo>
                <a:lnTo>
                  <a:pt x="412000" y="188645"/>
                </a:lnTo>
                <a:lnTo>
                  <a:pt x="430733" y="146939"/>
                </a:lnTo>
                <a:lnTo>
                  <a:pt x="460908" y="119024"/>
                </a:lnTo>
                <a:lnTo>
                  <a:pt x="502132" y="108775"/>
                </a:lnTo>
                <a:lnTo>
                  <a:pt x="534371" y="114379"/>
                </a:lnTo>
                <a:lnTo>
                  <a:pt x="557425" y="131205"/>
                </a:lnTo>
                <a:lnTo>
                  <a:pt x="571273" y="159272"/>
                </a:lnTo>
                <a:lnTo>
                  <a:pt x="575894" y="198602"/>
                </a:lnTo>
                <a:lnTo>
                  <a:pt x="575894" y="454596"/>
                </a:lnTo>
                <a:lnTo>
                  <a:pt x="693635" y="454596"/>
                </a:lnTo>
                <a:lnTo>
                  <a:pt x="693635" y="177012"/>
                </a:lnTo>
                <a:lnTo>
                  <a:pt x="693010" y="158060"/>
                </a:lnTo>
                <a:lnTo>
                  <a:pt x="683768" y="105613"/>
                </a:lnTo>
                <a:lnTo>
                  <a:pt x="663520" y="61682"/>
                </a:lnTo>
                <a:lnTo>
                  <a:pt x="632517" y="28628"/>
                </a:lnTo>
                <a:lnTo>
                  <a:pt x="590012" y="7324"/>
                </a:lnTo>
                <a:lnTo>
                  <a:pt x="555025" y="814"/>
                </a:lnTo>
                <a:lnTo>
                  <a:pt x="535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3519" y="8382000"/>
            <a:ext cx="980440" cy="469265"/>
          </a:xfrm>
          <a:custGeom>
            <a:avLst/>
            <a:gdLst/>
            <a:ahLst/>
            <a:cxnLst/>
            <a:rect l="l" t="t" r="r" b="b"/>
            <a:pathLst>
              <a:path w="980439" h="469264">
                <a:moveTo>
                  <a:pt x="467029" y="234492"/>
                </a:moveTo>
                <a:lnTo>
                  <a:pt x="462699" y="185318"/>
                </a:lnTo>
                <a:lnTo>
                  <a:pt x="449478" y="140119"/>
                </a:lnTo>
                <a:lnTo>
                  <a:pt x="433705" y="108762"/>
                </a:lnTo>
                <a:lnTo>
                  <a:pt x="428625" y="100063"/>
                </a:lnTo>
                <a:lnTo>
                  <a:pt x="400951" y="66065"/>
                </a:lnTo>
                <a:lnTo>
                  <a:pt x="367131" y="38404"/>
                </a:lnTo>
                <a:lnTo>
                  <a:pt x="349288" y="27901"/>
                </a:lnTo>
                <a:lnTo>
                  <a:pt x="349288" y="234492"/>
                </a:lnTo>
                <a:lnTo>
                  <a:pt x="348729" y="248907"/>
                </a:lnTo>
                <a:lnTo>
                  <a:pt x="340017" y="287540"/>
                </a:lnTo>
                <a:lnTo>
                  <a:pt x="314375" y="326986"/>
                </a:lnTo>
                <a:lnTo>
                  <a:pt x="277101" y="351739"/>
                </a:lnTo>
                <a:lnTo>
                  <a:pt x="233514" y="360222"/>
                </a:lnTo>
                <a:lnTo>
                  <a:pt x="221983" y="359702"/>
                </a:lnTo>
                <a:lnTo>
                  <a:pt x="179476" y="346989"/>
                </a:lnTo>
                <a:lnTo>
                  <a:pt x="144970" y="318477"/>
                </a:lnTo>
                <a:lnTo>
                  <a:pt x="122872" y="275463"/>
                </a:lnTo>
                <a:lnTo>
                  <a:pt x="117551" y="234492"/>
                </a:lnTo>
                <a:lnTo>
                  <a:pt x="118148" y="220091"/>
                </a:lnTo>
                <a:lnTo>
                  <a:pt x="127012" y="181533"/>
                </a:lnTo>
                <a:lnTo>
                  <a:pt x="152654" y="141998"/>
                </a:lnTo>
                <a:lnTo>
                  <a:pt x="189534" y="117246"/>
                </a:lnTo>
                <a:lnTo>
                  <a:pt x="233514" y="108762"/>
                </a:lnTo>
                <a:lnTo>
                  <a:pt x="244652" y="109283"/>
                </a:lnTo>
                <a:lnTo>
                  <a:pt x="287312" y="121996"/>
                </a:lnTo>
                <a:lnTo>
                  <a:pt x="321995" y="150520"/>
                </a:lnTo>
                <a:lnTo>
                  <a:pt x="344131" y="193611"/>
                </a:lnTo>
                <a:lnTo>
                  <a:pt x="349288" y="234492"/>
                </a:lnTo>
                <a:lnTo>
                  <a:pt x="349288" y="27901"/>
                </a:lnTo>
                <a:lnTo>
                  <a:pt x="305549" y="9855"/>
                </a:lnTo>
                <a:lnTo>
                  <a:pt x="258597" y="1092"/>
                </a:lnTo>
                <a:lnTo>
                  <a:pt x="233514" y="0"/>
                </a:lnTo>
                <a:lnTo>
                  <a:pt x="208445" y="1092"/>
                </a:lnTo>
                <a:lnTo>
                  <a:pt x="161493" y="9855"/>
                </a:lnTo>
                <a:lnTo>
                  <a:pt x="119049" y="27127"/>
                </a:lnTo>
                <a:lnTo>
                  <a:pt x="82156" y="51384"/>
                </a:lnTo>
                <a:lnTo>
                  <a:pt x="51308" y="82296"/>
                </a:lnTo>
                <a:lnTo>
                  <a:pt x="27051" y="119341"/>
                </a:lnTo>
                <a:lnTo>
                  <a:pt x="9740" y="162217"/>
                </a:lnTo>
                <a:lnTo>
                  <a:pt x="1079" y="209410"/>
                </a:lnTo>
                <a:lnTo>
                  <a:pt x="0" y="234492"/>
                </a:lnTo>
                <a:lnTo>
                  <a:pt x="1079" y="259588"/>
                </a:lnTo>
                <a:lnTo>
                  <a:pt x="9740" y="306768"/>
                </a:lnTo>
                <a:lnTo>
                  <a:pt x="27051" y="349643"/>
                </a:lnTo>
                <a:lnTo>
                  <a:pt x="51308" y="386689"/>
                </a:lnTo>
                <a:lnTo>
                  <a:pt x="82156" y="417601"/>
                </a:lnTo>
                <a:lnTo>
                  <a:pt x="119049" y="441858"/>
                </a:lnTo>
                <a:lnTo>
                  <a:pt x="161493" y="459130"/>
                </a:lnTo>
                <a:lnTo>
                  <a:pt x="208445" y="467893"/>
                </a:lnTo>
                <a:lnTo>
                  <a:pt x="233514" y="468985"/>
                </a:lnTo>
                <a:lnTo>
                  <a:pt x="258597" y="467893"/>
                </a:lnTo>
                <a:lnTo>
                  <a:pt x="305549" y="459130"/>
                </a:lnTo>
                <a:lnTo>
                  <a:pt x="347992" y="441858"/>
                </a:lnTo>
                <a:lnTo>
                  <a:pt x="384810" y="417601"/>
                </a:lnTo>
                <a:lnTo>
                  <a:pt x="415645" y="386689"/>
                </a:lnTo>
                <a:lnTo>
                  <a:pt x="433705" y="360222"/>
                </a:lnTo>
                <a:lnTo>
                  <a:pt x="439902" y="349643"/>
                </a:lnTo>
                <a:lnTo>
                  <a:pt x="449478" y="328866"/>
                </a:lnTo>
                <a:lnTo>
                  <a:pt x="457212" y="306768"/>
                </a:lnTo>
                <a:lnTo>
                  <a:pt x="462699" y="283679"/>
                </a:lnTo>
                <a:lnTo>
                  <a:pt x="465950" y="259588"/>
                </a:lnTo>
                <a:lnTo>
                  <a:pt x="467029" y="234492"/>
                </a:lnTo>
                <a:close/>
              </a:path>
              <a:path w="980439" h="469264">
                <a:moveTo>
                  <a:pt x="980211" y="28790"/>
                </a:moveTo>
                <a:lnTo>
                  <a:pt x="847280" y="28790"/>
                </a:lnTo>
                <a:lnTo>
                  <a:pt x="736841" y="309041"/>
                </a:lnTo>
                <a:lnTo>
                  <a:pt x="730529" y="309041"/>
                </a:lnTo>
                <a:lnTo>
                  <a:pt x="620864" y="28790"/>
                </a:lnTo>
                <a:lnTo>
                  <a:pt x="486956" y="28790"/>
                </a:lnTo>
                <a:lnTo>
                  <a:pt x="674712" y="468985"/>
                </a:lnTo>
                <a:lnTo>
                  <a:pt x="790676" y="468985"/>
                </a:lnTo>
                <a:lnTo>
                  <a:pt x="980211" y="28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7365" y="8207744"/>
            <a:ext cx="143510" cy="643255"/>
          </a:xfrm>
          <a:custGeom>
            <a:avLst/>
            <a:gdLst/>
            <a:ahLst/>
            <a:cxnLst/>
            <a:rect l="l" t="t" r="r" b="b"/>
            <a:pathLst>
              <a:path w="143510" h="643254">
                <a:moveTo>
                  <a:pt x="143217" y="0"/>
                </a:moveTo>
                <a:lnTo>
                  <a:pt x="0" y="0"/>
                </a:lnTo>
                <a:lnTo>
                  <a:pt x="0" y="643242"/>
                </a:lnTo>
                <a:lnTo>
                  <a:pt x="143217" y="643242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2790" y="8004709"/>
            <a:ext cx="143510" cy="846455"/>
          </a:xfrm>
          <a:custGeom>
            <a:avLst/>
            <a:gdLst/>
            <a:ahLst/>
            <a:cxnLst/>
            <a:rect l="l" t="t" r="r" b="b"/>
            <a:pathLst>
              <a:path w="143510" h="846454">
                <a:moveTo>
                  <a:pt x="143217" y="0"/>
                </a:moveTo>
                <a:lnTo>
                  <a:pt x="0" y="0"/>
                </a:lnTo>
                <a:lnTo>
                  <a:pt x="0" y="846277"/>
                </a:lnTo>
                <a:lnTo>
                  <a:pt x="143217" y="846277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3640" y="7612203"/>
            <a:ext cx="143510" cy="1238885"/>
          </a:xfrm>
          <a:custGeom>
            <a:avLst/>
            <a:gdLst/>
            <a:ahLst/>
            <a:cxnLst/>
            <a:rect l="l" t="t" r="r" b="b"/>
            <a:pathLst>
              <a:path w="143510" h="1238885">
                <a:moveTo>
                  <a:pt x="143217" y="0"/>
                </a:moveTo>
                <a:lnTo>
                  <a:pt x="0" y="0"/>
                </a:lnTo>
                <a:lnTo>
                  <a:pt x="0" y="1238783"/>
                </a:lnTo>
                <a:lnTo>
                  <a:pt x="143217" y="1238783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8215" y="7801661"/>
            <a:ext cx="143510" cy="1049655"/>
          </a:xfrm>
          <a:custGeom>
            <a:avLst/>
            <a:gdLst/>
            <a:ahLst/>
            <a:cxnLst/>
            <a:rect l="l" t="t" r="r" b="b"/>
            <a:pathLst>
              <a:path w="143510" h="1049654">
                <a:moveTo>
                  <a:pt x="143217" y="0"/>
                </a:moveTo>
                <a:lnTo>
                  <a:pt x="0" y="0"/>
                </a:lnTo>
                <a:lnTo>
                  <a:pt x="0" y="1049324"/>
                </a:lnTo>
                <a:lnTo>
                  <a:pt x="143217" y="1049324"/>
                </a:lnTo>
                <a:lnTo>
                  <a:pt x="1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848" y="8222018"/>
            <a:ext cx="443865" cy="629285"/>
          </a:xfrm>
          <a:custGeom>
            <a:avLst/>
            <a:gdLst/>
            <a:ahLst/>
            <a:cxnLst/>
            <a:rect l="l" t="t" r="r" b="b"/>
            <a:pathLst>
              <a:path w="443864" h="629285">
                <a:moveTo>
                  <a:pt x="201955" y="180441"/>
                </a:moveTo>
                <a:lnTo>
                  <a:pt x="162521" y="184621"/>
                </a:lnTo>
                <a:lnTo>
                  <a:pt x="125031" y="197192"/>
                </a:lnTo>
                <a:lnTo>
                  <a:pt x="90644" y="217165"/>
                </a:lnTo>
                <a:lnTo>
                  <a:pt x="60553" y="243585"/>
                </a:lnTo>
                <a:lnTo>
                  <a:pt x="35552" y="276129"/>
                </a:lnTo>
                <a:lnTo>
                  <a:pt x="16370" y="314464"/>
                </a:lnTo>
                <a:lnTo>
                  <a:pt x="4094" y="357658"/>
                </a:lnTo>
                <a:lnTo>
                  <a:pt x="0" y="404710"/>
                </a:lnTo>
                <a:lnTo>
                  <a:pt x="1023" y="428716"/>
                </a:lnTo>
                <a:lnTo>
                  <a:pt x="9210" y="473821"/>
                </a:lnTo>
                <a:lnTo>
                  <a:pt x="25229" y="514823"/>
                </a:lnTo>
                <a:lnTo>
                  <a:pt x="47329" y="550275"/>
                </a:lnTo>
                <a:lnTo>
                  <a:pt x="75055" y="579830"/>
                </a:lnTo>
                <a:lnTo>
                  <a:pt x="107307" y="603024"/>
                </a:lnTo>
                <a:lnTo>
                  <a:pt x="143530" y="619537"/>
                </a:lnTo>
                <a:lnTo>
                  <a:pt x="181999" y="627918"/>
                </a:lnTo>
                <a:lnTo>
                  <a:pt x="201955" y="628967"/>
                </a:lnTo>
                <a:lnTo>
                  <a:pt x="225020" y="627786"/>
                </a:lnTo>
                <a:lnTo>
                  <a:pt x="265406" y="618342"/>
                </a:lnTo>
                <a:lnTo>
                  <a:pt x="311053" y="589233"/>
                </a:lnTo>
                <a:lnTo>
                  <a:pt x="330834" y="564527"/>
                </a:lnTo>
                <a:lnTo>
                  <a:pt x="443420" y="564527"/>
                </a:lnTo>
                <a:lnTo>
                  <a:pt x="443420" y="525017"/>
                </a:lnTo>
                <a:lnTo>
                  <a:pt x="225170" y="525017"/>
                </a:lnTo>
                <a:lnTo>
                  <a:pt x="214102" y="524480"/>
                </a:lnTo>
                <a:lnTo>
                  <a:pt x="172806" y="511690"/>
                </a:lnTo>
                <a:lnTo>
                  <a:pt x="139580" y="484197"/>
                </a:lnTo>
                <a:lnTo>
                  <a:pt x="117895" y="443038"/>
                </a:lnTo>
                <a:lnTo>
                  <a:pt x="112585" y="404710"/>
                </a:lnTo>
                <a:lnTo>
                  <a:pt x="113175" y="391287"/>
                </a:lnTo>
                <a:lnTo>
                  <a:pt x="127123" y="344126"/>
                </a:lnTo>
                <a:lnTo>
                  <a:pt x="154971" y="309746"/>
                </a:lnTo>
                <a:lnTo>
                  <a:pt x="192827" y="289229"/>
                </a:lnTo>
                <a:lnTo>
                  <a:pt x="225170" y="284391"/>
                </a:lnTo>
                <a:lnTo>
                  <a:pt x="443420" y="284391"/>
                </a:lnTo>
                <a:lnTo>
                  <a:pt x="443420" y="244881"/>
                </a:lnTo>
                <a:lnTo>
                  <a:pt x="330834" y="244881"/>
                </a:lnTo>
                <a:lnTo>
                  <a:pt x="322009" y="232048"/>
                </a:lnTo>
                <a:lnTo>
                  <a:pt x="311053" y="220179"/>
                </a:lnTo>
                <a:lnTo>
                  <a:pt x="265406" y="191066"/>
                </a:lnTo>
                <a:lnTo>
                  <a:pt x="225020" y="181622"/>
                </a:lnTo>
                <a:lnTo>
                  <a:pt x="201955" y="180441"/>
                </a:lnTo>
                <a:close/>
              </a:path>
              <a:path w="443864" h="629285">
                <a:moveTo>
                  <a:pt x="443420" y="564527"/>
                </a:moveTo>
                <a:lnTo>
                  <a:pt x="337680" y="564527"/>
                </a:lnTo>
                <a:lnTo>
                  <a:pt x="337680" y="615226"/>
                </a:lnTo>
                <a:lnTo>
                  <a:pt x="443420" y="615226"/>
                </a:lnTo>
                <a:lnTo>
                  <a:pt x="443420" y="564527"/>
                </a:lnTo>
                <a:close/>
              </a:path>
              <a:path w="443864" h="629285">
                <a:moveTo>
                  <a:pt x="443420" y="284391"/>
                </a:moveTo>
                <a:lnTo>
                  <a:pt x="225170" y="284391"/>
                </a:lnTo>
                <a:lnTo>
                  <a:pt x="236168" y="284902"/>
                </a:lnTo>
                <a:lnTo>
                  <a:pt x="246926" y="286437"/>
                </a:lnTo>
                <a:lnTo>
                  <a:pt x="286673" y="302569"/>
                </a:lnTo>
                <a:lnTo>
                  <a:pt x="317293" y="333381"/>
                </a:lnTo>
                <a:lnTo>
                  <a:pt x="335324" y="377847"/>
                </a:lnTo>
                <a:lnTo>
                  <a:pt x="337680" y="404710"/>
                </a:lnTo>
                <a:lnTo>
                  <a:pt x="337091" y="418515"/>
                </a:lnTo>
                <a:lnTo>
                  <a:pt x="323147" y="466143"/>
                </a:lnTo>
                <a:lnTo>
                  <a:pt x="295301" y="500485"/>
                </a:lnTo>
                <a:lnTo>
                  <a:pt x="257435" y="520415"/>
                </a:lnTo>
                <a:lnTo>
                  <a:pt x="225170" y="525017"/>
                </a:lnTo>
                <a:lnTo>
                  <a:pt x="443420" y="525017"/>
                </a:lnTo>
                <a:lnTo>
                  <a:pt x="443420" y="284391"/>
                </a:lnTo>
                <a:close/>
              </a:path>
              <a:path w="443864" h="629285">
                <a:moveTo>
                  <a:pt x="443420" y="0"/>
                </a:moveTo>
                <a:lnTo>
                  <a:pt x="330834" y="0"/>
                </a:lnTo>
                <a:lnTo>
                  <a:pt x="330886" y="185164"/>
                </a:lnTo>
                <a:lnTo>
                  <a:pt x="337680" y="244881"/>
                </a:lnTo>
                <a:lnTo>
                  <a:pt x="443420" y="244881"/>
                </a:lnTo>
                <a:lnTo>
                  <a:pt x="443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052" y="8228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79" y="201079"/>
                </a:moveTo>
                <a:lnTo>
                  <a:pt x="16294" y="201079"/>
                </a:lnTo>
                <a:lnTo>
                  <a:pt x="16294" y="622122"/>
                </a:lnTo>
                <a:lnTo>
                  <a:pt x="128879" y="622122"/>
                </a:lnTo>
                <a:lnTo>
                  <a:pt x="128879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9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1025" y="8228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66" y="201079"/>
                </a:moveTo>
                <a:lnTo>
                  <a:pt x="16281" y="201079"/>
                </a:lnTo>
                <a:lnTo>
                  <a:pt x="16281" y="622122"/>
                </a:lnTo>
                <a:lnTo>
                  <a:pt x="128866" y="622122"/>
                </a:lnTo>
                <a:lnTo>
                  <a:pt x="128866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4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BE9AC4-D9A9-8139-392E-C912F832AC4D}"/>
              </a:ext>
            </a:extLst>
          </p:cNvPr>
          <p:cNvSpPr txBox="1"/>
          <p:nvPr/>
        </p:nvSpPr>
        <p:spPr>
          <a:xfrm>
            <a:off x="4953000" y="58674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Alberto Quiroz</a:t>
            </a:r>
          </a:p>
          <a:p>
            <a:r>
              <a:rPr lang="es-MX" dirty="0">
                <a:solidFill>
                  <a:schemeClr val="bg1"/>
                </a:solidFill>
              </a:rPr>
              <a:t>Ricardo Donoso</a:t>
            </a:r>
          </a:p>
          <a:p>
            <a:r>
              <a:rPr lang="es-MX" dirty="0">
                <a:solidFill>
                  <a:schemeClr val="bg1"/>
                </a:solidFill>
              </a:rPr>
              <a:t>Juan Pedro Martínez</a:t>
            </a:r>
          </a:p>
          <a:p>
            <a:r>
              <a:rPr lang="es-MX" dirty="0">
                <a:solidFill>
                  <a:schemeClr val="bg1"/>
                </a:solidFill>
              </a:rPr>
              <a:t>Emilio Segura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B0C9A-5142-4483-010C-AB623285F05F}"/>
              </a:ext>
            </a:extLst>
          </p:cNvPr>
          <p:cNvSpPr txBox="1"/>
          <p:nvPr/>
        </p:nvSpPr>
        <p:spPr>
          <a:xfrm>
            <a:off x="1861540" y="2390507"/>
            <a:ext cx="2939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TOPIC: </a:t>
            </a:r>
          </a:p>
          <a:p>
            <a:r>
              <a:rPr lang="es-MX" dirty="0">
                <a:solidFill>
                  <a:schemeClr val="bg1"/>
                </a:solidFill>
              </a:rPr>
              <a:t>FINAL PROJECT- Machine </a:t>
            </a:r>
            <a:r>
              <a:rPr lang="es-MX" dirty="0" err="1">
                <a:solidFill>
                  <a:schemeClr val="bg1"/>
                </a:solidFill>
              </a:rPr>
              <a:t>Learning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model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for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inventory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optimization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321730" y="2595642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9923" y="3457077"/>
            <a:ext cx="187627" cy="937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970465" y="3451437"/>
            <a:ext cx="1749425" cy="1492885"/>
            <a:chOff x="3008736" y="4396149"/>
            <a:chExt cx="1749425" cy="149288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535" y="4396149"/>
              <a:ext cx="240873" cy="984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3286" y="4425351"/>
              <a:ext cx="128642" cy="692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8736" y="4399991"/>
              <a:ext cx="1748969" cy="1488427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6093" y="3455277"/>
            <a:ext cx="618103" cy="2580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5597" y="3783445"/>
            <a:ext cx="879072" cy="920493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005316" y="4775050"/>
            <a:ext cx="580390" cy="94615"/>
          </a:xfrm>
          <a:custGeom>
            <a:avLst/>
            <a:gdLst/>
            <a:ahLst/>
            <a:cxnLst/>
            <a:rect l="l" t="t" r="r" b="b"/>
            <a:pathLst>
              <a:path w="580390" h="94614">
                <a:moveTo>
                  <a:pt x="11684" y="1028"/>
                </a:moveTo>
                <a:lnTo>
                  <a:pt x="0" y="1028"/>
                </a:lnTo>
                <a:lnTo>
                  <a:pt x="0" y="91960"/>
                </a:lnTo>
                <a:lnTo>
                  <a:pt x="11684" y="91960"/>
                </a:lnTo>
                <a:lnTo>
                  <a:pt x="11684" y="1028"/>
                </a:lnTo>
                <a:close/>
              </a:path>
              <a:path w="580390" h="94614">
                <a:moveTo>
                  <a:pt x="83070" y="44805"/>
                </a:moveTo>
                <a:lnTo>
                  <a:pt x="81013" y="38595"/>
                </a:lnTo>
                <a:lnTo>
                  <a:pt x="72796" y="29883"/>
                </a:lnTo>
                <a:lnTo>
                  <a:pt x="66941" y="27698"/>
                </a:lnTo>
                <a:lnTo>
                  <a:pt x="55333" y="27698"/>
                </a:lnTo>
                <a:lnTo>
                  <a:pt x="51511" y="28714"/>
                </a:lnTo>
                <a:lnTo>
                  <a:pt x="44145" y="32778"/>
                </a:lnTo>
                <a:lnTo>
                  <a:pt x="41427" y="35318"/>
                </a:lnTo>
                <a:lnTo>
                  <a:pt x="39636" y="38366"/>
                </a:lnTo>
                <a:lnTo>
                  <a:pt x="39141" y="38366"/>
                </a:lnTo>
                <a:lnTo>
                  <a:pt x="39141" y="29730"/>
                </a:lnTo>
                <a:lnTo>
                  <a:pt x="27952" y="29730"/>
                </a:lnTo>
                <a:lnTo>
                  <a:pt x="27952" y="91960"/>
                </a:lnTo>
                <a:lnTo>
                  <a:pt x="39636" y="91960"/>
                </a:lnTo>
                <a:lnTo>
                  <a:pt x="39636" y="52298"/>
                </a:lnTo>
                <a:lnTo>
                  <a:pt x="41198" y="47777"/>
                </a:lnTo>
                <a:lnTo>
                  <a:pt x="47472" y="40246"/>
                </a:lnTo>
                <a:lnTo>
                  <a:pt x="51371" y="38366"/>
                </a:lnTo>
                <a:lnTo>
                  <a:pt x="66001" y="38366"/>
                </a:lnTo>
                <a:lnTo>
                  <a:pt x="71132" y="43446"/>
                </a:lnTo>
                <a:lnTo>
                  <a:pt x="71386" y="53606"/>
                </a:lnTo>
                <a:lnTo>
                  <a:pt x="71386" y="91960"/>
                </a:lnTo>
                <a:lnTo>
                  <a:pt x="83070" y="91960"/>
                </a:lnTo>
                <a:lnTo>
                  <a:pt x="83070" y="44805"/>
                </a:lnTo>
                <a:close/>
              </a:path>
              <a:path w="580390" h="94614">
                <a:moveTo>
                  <a:pt x="151904" y="44805"/>
                </a:moveTo>
                <a:lnTo>
                  <a:pt x="149847" y="38595"/>
                </a:lnTo>
                <a:lnTo>
                  <a:pt x="141630" y="29883"/>
                </a:lnTo>
                <a:lnTo>
                  <a:pt x="135775" y="27698"/>
                </a:lnTo>
                <a:lnTo>
                  <a:pt x="124167" y="27698"/>
                </a:lnTo>
                <a:lnTo>
                  <a:pt x="120345" y="28714"/>
                </a:lnTo>
                <a:lnTo>
                  <a:pt x="112979" y="32778"/>
                </a:lnTo>
                <a:lnTo>
                  <a:pt x="110261" y="35318"/>
                </a:lnTo>
                <a:lnTo>
                  <a:pt x="108470" y="38366"/>
                </a:lnTo>
                <a:lnTo>
                  <a:pt x="107975" y="38366"/>
                </a:lnTo>
                <a:lnTo>
                  <a:pt x="107975" y="29730"/>
                </a:lnTo>
                <a:lnTo>
                  <a:pt x="96786" y="29730"/>
                </a:lnTo>
                <a:lnTo>
                  <a:pt x="96786" y="91960"/>
                </a:lnTo>
                <a:lnTo>
                  <a:pt x="108470" y="91960"/>
                </a:lnTo>
                <a:lnTo>
                  <a:pt x="108470" y="52298"/>
                </a:lnTo>
                <a:lnTo>
                  <a:pt x="110032" y="47777"/>
                </a:lnTo>
                <a:lnTo>
                  <a:pt x="116306" y="40246"/>
                </a:lnTo>
                <a:lnTo>
                  <a:pt x="120205" y="38366"/>
                </a:lnTo>
                <a:lnTo>
                  <a:pt x="134835" y="38366"/>
                </a:lnTo>
                <a:lnTo>
                  <a:pt x="139966" y="43446"/>
                </a:lnTo>
                <a:lnTo>
                  <a:pt x="140220" y="53606"/>
                </a:lnTo>
                <a:lnTo>
                  <a:pt x="140220" y="91960"/>
                </a:lnTo>
                <a:lnTo>
                  <a:pt x="151904" y="91960"/>
                </a:lnTo>
                <a:lnTo>
                  <a:pt x="151904" y="44805"/>
                </a:lnTo>
                <a:close/>
              </a:path>
              <a:path w="580390" h="94614">
                <a:moveTo>
                  <a:pt x="226060" y="60845"/>
                </a:moveTo>
                <a:lnTo>
                  <a:pt x="225488" y="53987"/>
                </a:lnTo>
                <a:lnTo>
                  <a:pt x="223774" y="47739"/>
                </a:lnTo>
                <a:lnTo>
                  <a:pt x="220916" y="42113"/>
                </a:lnTo>
                <a:lnTo>
                  <a:pt x="217919" y="38366"/>
                </a:lnTo>
                <a:lnTo>
                  <a:pt x="216903" y="37096"/>
                </a:lnTo>
                <a:lnTo>
                  <a:pt x="214299" y="34378"/>
                </a:lnTo>
                <a:lnTo>
                  <a:pt x="214299" y="67754"/>
                </a:lnTo>
                <a:lnTo>
                  <a:pt x="212420" y="72961"/>
                </a:lnTo>
                <a:lnTo>
                  <a:pt x="204635" y="81254"/>
                </a:lnTo>
                <a:lnTo>
                  <a:pt x="199821" y="83324"/>
                </a:lnTo>
                <a:lnTo>
                  <a:pt x="188302" y="83324"/>
                </a:lnTo>
                <a:lnTo>
                  <a:pt x="183476" y="81254"/>
                </a:lnTo>
                <a:lnTo>
                  <a:pt x="175679" y="72961"/>
                </a:lnTo>
                <a:lnTo>
                  <a:pt x="173837" y="67754"/>
                </a:lnTo>
                <a:lnTo>
                  <a:pt x="173850" y="53987"/>
                </a:lnTo>
                <a:lnTo>
                  <a:pt x="175679" y="48869"/>
                </a:lnTo>
                <a:lnTo>
                  <a:pt x="183565" y="40487"/>
                </a:lnTo>
                <a:lnTo>
                  <a:pt x="188379" y="38366"/>
                </a:lnTo>
                <a:lnTo>
                  <a:pt x="199720" y="38366"/>
                </a:lnTo>
                <a:lnTo>
                  <a:pt x="214299" y="67754"/>
                </a:lnTo>
                <a:lnTo>
                  <a:pt x="214299" y="34378"/>
                </a:lnTo>
                <a:lnTo>
                  <a:pt x="210908" y="30835"/>
                </a:lnTo>
                <a:lnTo>
                  <a:pt x="203288" y="27698"/>
                </a:lnTo>
                <a:lnTo>
                  <a:pt x="184835" y="27698"/>
                </a:lnTo>
                <a:lnTo>
                  <a:pt x="177177" y="30835"/>
                </a:lnTo>
                <a:lnTo>
                  <a:pt x="171069" y="37096"/>
                </a:lnTo>
                <a:lnTo>
                  <a:pt x="165061" y="43370"/>
                </a:lnTo>
                <a:lnTo>
                  <a:pt x="162064" y="51282"/>
                </a:lnTo>
                <a:lnTo>
                  <a:pt x="162064" y="70408"/>
                </a:lnTo>
                <a:lnTo>
                  <a:pt x="165061" y="78333"/>
                </a:lnTo>
                <a:lnTo>
                  <a:pt x="171069" y="84594"/>
                </a:lnTo>
                <a:lnTo>
                  <a:pt x="177177" y="90868"/>
                </a:lnTo>
                <a:lnTo>
                  <a:pt x="184835" y="93992"/>
                </a:lnTo>
                <a:lnTo>
                  <a:pt x="203288" y="93992"/>
                </a:lnTo>
                <a:lnTo>
                  <a:pt x="210908" y="90868"/>
                </a:lnTo>
                <a:lnTo>
                  <a:pt x="216903" y="84594"/>
                </a:lnTo>
                <a:lnTo>
                  <a:pt x="217932" y="83324"/>
                </a:lnTo>
                <a:lnTo>
                  <a:pt x="220916" y="79641"/>
                </a:lnTo>
                <a:lnTo>
                  <a:pt x="223774" y="74028"/>
                </a:lnTo>
                <a:lnTo>
                  <a:pt x="225488" y="67754"/>
                </a:lnTo>
                <a:lnTo>
                  <a:pt x="226060" y="60845"/>
                </a:lnTo>
                <a:close/>
              </a:path>
              <a:path w="580390" h="94614">
                <a:moveTo>
                  <a:pt x="291109" y="29730"/>
                </a:moveTo>
                <a:lnTo>
                  <a:pt x="278663" y="29730"/>
                </a:lnTo>
                <a:lnTo>
                  <a:pt x="260108" y="77990"/>
                </a:lnTo>
                <a:lnTo>
                  <a:pt x="259854" y="77990"/>
                </a:lnTo>
                <a:lnTo>
                  <a:pt x="241579" y="29730"/>
                </a:lnTo>
                <a:lnTo>
                  <a:pt x="228879" y="29730"/>
                </a:lnTo>
                <a:lnTo>
                  <a:pt x="254000" y="91960"/>
                </a:lnTo>
                <a:lnTo>
                  <a:pt x="265709" y="91960"/>
                </a:lnTo>
                <a:lnTo>
                  <a:pt x="291109" y="29730"/>
                </a:lnTo>
                <a:close/>
              </a:path>
              <a:path w="580390" h="94614">
                <a:moveTo>
                  <a:pt x="349008" y="45567"/>
                </a:moveTo>
                <a:lnTo>
                  <a:pt x="346494" y="39243"/>
                </a:lnTo>
                <a:lnTo>
                  <a:pt x="345274" y="38112"/>
                </a:lnTo>
                <a:lnTo>
                  <a:pt x="341439" y="34556"/>
                </a:lnTo>
                <a:lnTo>
                  <a:pt x="336499" y="30010"/>
                </a:lnTo>
                <a:lnTo>
                  <a:pt x="329679" y="27698"/>
                </a:lnTo>
                <a:lnTo>
                  <a:pt x="321043" y="27698"/>
                </a:lnTo>
                <a:lnTo>
                  <a:pt x="313232" y="28460"/>
                </a:lnTo>
                <a:lnTo>
                  <a:pt x="306438" y="30746"/>
                </a:lnTo>
                <a:lnTo>
                  <a:pt x="300672" y="34556"/>
                </a:lnTo>
                <a:lnTo>
                  <a:pt x="295922" y="39890"/>
                </a:lnTo>
                <a:lnTo>
                  <a:pt x="306197" y="46367"/>
                </a:lnTo>
                <a:lnTo>
                  <a:pt x="310007" y="40868"/>
                </a:lnTo>
                <a:lnTo>
                  <a:pt x="315175" y="38112"/>
                </a:lnTo>
                <a:lnTo>
                  <a:pt x="326009" y="38112"/>
                </a:lnTo>
                <a:lnTo>
                  <a:pt x="329780" y="39535"/>
                </a:lnTo>
                <a:lnTo>
                  <a:pt x="336207" y="45199"/>
                </a:lnTo>
                <a:lnTo>
                  <a:pt x="337820" y="48653"/>
                </a:lnTo>
                <a:lnTo>
                  <a:pt x="337820" y="55384"/>
                </a:lnTo>
                <a:lnTo>
                  <a:pt x="337820" y="65290"/>
                </a:lnTo>
                <a:lnTo>
                  <a:pt x="337820" y="70205"/>
                </a:lnTo>
                <a:lnTo>
                  <a:pt x="335876" y="74485"/>
                </a:lnTo>
                <a:lnTo>
                  <a:pt x="328193" y="81762"/>
                </a:lnTo>
                <a:lnTo>
                  <a:pt x="323799" y="83578"/>
                </a:lnTo>
                <a:lnTo>
                  <a:pt x="315417" y="83578"/>
                </a:lnTo>
                <a:lnTo>
                  <a:pt x="312394" y="82562"/>
                </a:lnTo>
                <a:lnTo>
                  <a:pt x="307238" y="78498"/>
                </a:lnTo>
                <a:lnTo>
                  <a:pt x="305943" y="75958"/>
                </a:lnTo>
                <a:lnTo>
                  <a:pt x="305943" y="69519"/>
                </a:lnTo>
                <a:lnTo>
                  <a:pt x="307530" y="66687"/>
                </a:lnTo>
                <a:lnTo>
                  <a:pt x="313880" y="62115"/>
                </a:lnTo>
                <a:lnTo>
                  <a:pt x="317842" y="60972"/>
                </a:lnTo>
                <a:lnTo>
                  <a:pt x="329107" y="60972"/>
                </a:lnTo>
                <a:lnTo>
                  <a:pt x="334175" y="62407"/>
                </a:lnTo>
                <a:lnTo>
                  <a:pt x="337820" y="65290"/>
                </a:lnTo>
                <a:lnTo>
                  <a:pt x="337820" y="55384"/>
                </a:lnTo>
                <a:lnTo>
                  <a:pt x="333324" y="52844"/>
                </a:lnTo>
                <a:lnTo>
                  <a:pt x="327621" y="51574"/>
                </a:lnTo>
                <a:lnTo>
                  <a:pt x="312547" y="51574"/>
                </a:lnTo>
                <a:lnTo>
                  <a:pt x="306044" y="53479"/>
                </a:lnTo>
                <a:lnTo>
                  <a:pt x="296316" y="61099"/>
                </a:lnTo>
                <a:lnTo>
                  <a:pt x="293890" y="66230"/>
                </a:lnTo>
                <a:lnTo>
                  <a:pt x="293890" y="78752"/>
                </a:lnTo>
                <a:lnTo>
                  <a:pt x="296189" y="83832"/>
                </a:lnTo>
                <a:lnTo>
                  <a:pt x="305422" y="91960"/>
                </a:lnTo>
                <a:lnTo>
                  <a:pt x="311150" y="93992"/>
                </a:lnTo>
                <a:lnTo>
                  <a:pt x="326059" y="93992"/>
                </a:lnTo>
                <a:lnTo>
                  <a:pt x="332486" y="90436"/>
                </a:lnTo>
                <a:lnTo>
                  <a:pt x="337146" y="83578"/>
                </a:lnTo>
                <a:lnTo>
                  <a:pt x="337324" y="83324"/>
                </a:lnTo>
                <a:lnTo>
                  <a:pt x="337820" y="83324"/>
                </a:lnTo>
                <a:lnTo>
                  <a:pt x="337820" y="91960"/>
                </a:lnTo>
                <a:lnTo>
                  <a:pt x="349008" y="91960"/>
                </a:lnTo>
                <a:lnTo>
                  <a:pt x="349008" y="83324"/>
                </a:lnTo>
                <a:lnTo>
                  <a:pt x="349008" y="60972"/>
                </a:lnTo>
                <a:lnTo>
                  <a:pt x="349008" y="55384"/>
                </a:lnTo>
                <a:lnTo>
                  <a:pt x="349008" y="45567"/>
                </a:lnTo>
                <a:close/>
              </a:path>
              <a:path w="580390" h="94614">
                <a:moveTo>
                  <a:pt x="417715" y="76085"/>
                </a:moveTo>
                <a:lnTo>
                  <a:pt x="407289" y="71640"/>
                </a:lnTo>
                <a:lnTo>
                  <a:pt x="403821" y="79438"/>
                </a:lnTo>
                <a:lnTo>
                  <a:pt x="397789" y="83324"/>
                </a:lnTo>
                <a:lnTo>
                  <a:pt x="383921" y="83324"/>
                </a:lnTo>
                <a:lnTo>
                  <a:pt x="379310" y="81165"/>
                </a:lnTo>
                <a:lnTo>
                  <a:pt x="371602" y="72529"/>
                </a:lnTo>
                <a:lnTo>
                  <a:pt x="369684" y="67195"/>
                </a:lnTo>
                <a:lnTo>
                  <a:pt x="369684" y="54495"/>
                </a:lnTo>
                <a:lnTo>
                  <a:pt x="371602" y="49161"/>
                </a:lnTo>
                <a:lnTo>
                  <a:pt x="379310" y="40525"/>
                </a:lnTo>
                <a:lnTo>
                  <a:pt x="383921" y="38366"/>
                </a:lnTo>
                <a:lnTo>
                  <a:pt x="397548" y="38366"/>
                </a:lnTo>
                <a:lnTo>
                  <a:pt x="403352" y="42265"/>
                </a:lnTo>
                <a:lnTo>
                  <a:pt x="406654" y="50050"/>
                </a:lnTo>
                <a:lnTo>
                  <a:pt x="417309" y="45605"/>
                </a:lnTo>
                <a:lnTo>
                  <a:pt x="414959" y="40017"/>
                </a:lnTo>
                <a:lnTo>
                  <a:pt x="411391" y="35636"/>
                </a:lnTo>
                <a:lnTo>
                  <a:pt x="401904" y="29286"/>
                </a:lnTo>
                <a:lnTo>
                  <a:pt x="396354" y="27698"/>
                </a:lnTo>
                <a:lnTo>
                  <a:pt x="380771" y="27698"/>
                </a:lnTo>
                <a:lnTo>
                  <a:pt x="358000" y="60845"/>
                </a:lnTo>
                <a:lnTo>
                  <a:pt x="358559" y="67614"/>
                </a:lnTo>
                <a:lnTo>
                  <a:pt x="380771" y="93992"/>
                </a:lnTo>
                <a:lnTo>
                  <a:pt x="390004" y="93992"/>
                </a:lnTo>
                <a:lnTo>
                  <a:pt x="396455" y="93992"/>
                </a:lnTo>
                <a:lnTo>
                  <a:pt x="402107" y="92405"/>
                </a:lnTo>
                <a:lnTo>
                  <a:pt x="411835" y="86055"/>
                </a:lnTo>
                <a:lnTo>
                  <a:pt x="415404" y="81673"/>
                </a:lnTo>
                <a:lnTo>
                  <a:pt x="417715" y="76085"/>
                </a:lnTo>
                <a:close/>
              </a:path>
              <a:path w="580390" h="94614">
                <a:moveTo>
                  <a:pt x="440563" y="29730"/>
                </a:moveTo>
                <a:lnTo>
                  <a:pt x="428879" y="29730"/>
                </a:lnTo>
                <a:lnTo>
                  <a:pt x="428879" y="91960"/>
                </a:lnTo>
                <a:lnTo>
                  <a:pt x="440563" y="91960"/>
                </a:lnTo>
                <a:lnTo>
                  <a:pt x="440563" y="29730"/>
                </a:lnTo>
                <a:close/>
              </a:path>
              <a:path w="580390" h="94614">
                <a:moveTo>
                  <a:pt x="442963" y="5981"/>
                </a:moveTo>
                <a:lnTo>
                  <a:pt x="442175" y="4025"/>
                </a:lnTo>
                <a:lnTo>
                  <a:pt x="438950" y="812"/>
                </a:lnTo>
                <a:lnTo>
                  <a:pt x="437007" y="0"/>
                </a:lnTo>
                <a:lnTo>
                  <a:pt x="432422" y="0"/>
                </a:lnTo>
                <a:lnTo>
                  <a:pt x="430491" y="812"/>
                </a:lnTo>
                <a:lnTo>
                  <a:pt x="427266" y="4025"/>
                </a:lnTo>
                <a:lnTo>
                  <a:pt x="426466" y="5981"/>
                </a:lnTo>
                <a:lnTo>
                  <a:pt x="426466" y="10553"/>
                </a:lnTo>
                <a:lnTo>
                  <a:pt x="427266" y="12496"/>
                </a:lnTo>
                <a:lnTo>
                  <a:pt x="430491" y="15709"/>
                </a:lnTo>
                <a:lnTo>
                  <a:pt x="432422" y="16522"/>
                </a:lnTo>
                <a:lnTo>
                  <a:pt x="437007" y="16522"/>
                </a:lnTo>
                <a:lnTo>
                  <a:pt x="438950" y="15709"/>
                </a:lnTo>
                <a:lnTo>
                  <a:pt x="442175" y="12496"/>
                </a:lnTo>
                <a:lnTo>
                  <a:pt x="442963" y="10553"/>
                </a:lnTo>
                <a:lnTo>
                  <a:pt x="442963" y="5981"/>
                </a:lnTo>
                <a:close/>
              </a:path>
              <a:path w="580390" h="94614">
                <a:moveTo>
                  <a:pt x="497332" y="1028"/>
                </a:moveTo>
                <a:lnTo>
                  <a:pt x="484632" y="1028"/>
                </a:lnTo>
                <a:lnTo>
                  <a:pt x="478028" y="17284"/>
                </a:lnTo>
                <a:lnTo>
                  <a:pt x="488175" y="17284"/>
                </a:lnTo>
                <a:lnTo>
                  <a:pt x="497332" y="1028"/>
                </a:lnTo>
                <a:close/>
              </a:path>
              <a:path w="580390" h="94614">
                <a:moveTo>
                  <a:pt x="515607" y="60845"/>
                </a:moveTo>
                <a:lnTo>
                  <a:pt x="503847" y="34378"/>
                </a:lnTo>
                <a:lnTo>
                  <a:pt x="503847" y="67767"/>
                </a:lnTo>
                <a:lnTo>
                  <a:pt x="501967" y="72961"/>
                </a:lnTo>
                <a:lnTo>
                  <a:pt x="498106" y="77101"/>
                </a:lnTo>
                <a:lnTo>
                  <a:pt x="494182" y="81254"/>
                </a:lnTo>
                <a:lnTo>
                  <a:pt x="489369" y="83324"/>
                </a:lnTo>
                <a:lnTo>
                  <a:pt x="477862" y="83324"/>
                </a:lnTo>
                <a:lnTo>
                  <a:pt x="473024" y="81254"/>
                </a:lnTo>
                <a:lnTo>
                  <a:pt x="465239" y="72961"/>
                </a:lnTo>
                <a:lnTo>
                  <a:pt x="463372" y="67767"/>
                </a:lnTo>
                <a:lnTo>
                  <a:pt x="463384" y="53987"/>
                </a:lnTo>
                <a:lnTo>
                  <a:pt x="465239" y="48869"/>
                </a:lnTo>
                <a:lnTo>
                  <a:pt x="469125" y="44716"/>
                </a:lnTo>
                <a:lnTo>
                  <a:pt x="473125" y="40487"/>
                </a:lnTo>
                <a:lnTo>
                  <a:pt x="477939" y="38366"/>
                </a:lnTo>
                <a:lnTo>
                  <a:pt x="489267" y="38366"/>
                </a:lnTo>
                <a:lnTo>
                  <a:pt x="503847" y="67767"/>
                </a:lnTo>
                <a:lnTo>
                  <a:pt x="503847" y="34378"/>
                </a:lnTo>
                <a:lnTo>
                  <a:pt x="500456" y="30835"/>
                </a:lnTo>
                <a:lnTo>
                  <a:pt x="492836" y="27698"/>
                </a:lnTo>
                <a:lnTo>
                  <a:pt x="474383" y="27698"/>
                </a:lnTo>
                <a:lnTo>
                  <a:pt x="466725" y="30835"/>
                </a:lnTo>
                <a:lnTo>
                  <a:pt x="460616" y="37096"/>
                </a:lnTo>
                <a:lnTo>
                  <a:pt x="454621" y="43357"/>
                </a:lnTo>
                <a:lnTo>
                  <a:pt x="451612" y="51282"/>
                </a:lnTo>
                <a:lnTo>
                  <a:pt x="451612" y="70408"/>
                </a:lnTo>
                <a:lnTo>
                  <a:pt x="454621" y="78333"/>
                </a:lnTo>
                <a:lnTo>
                  <a:pt x="460616" y="84594"/>
                </a:lnTo>
                <a:lnTo>
                  <a:pt x="466725" y="90868"/>
                </a:lnTo>
                <a:lnTo>
                  <a:pt x="474383" y="93992"/>
                </a:lnTo>
                <a:lnTo>
                  <a:pt x="492836" y="93992"/>
                </a:lnTo>
                <a:lnTo>
                  <a:pt x="500456" y="90868"/>
                </a:lnTo>
                <a:lnTo>
                  <a:pt x="506463" y="84594"/>
                </a:lnTo>
                <a:lnTo>
                  <a:pt x="507479" y="83324"/>
                </a:lnTo>
                <a:lnTo>
                  <a:pt x="510463" y="79641"/>
                </a:lnTo>
                <a:lnTo>
                  <a:pt x="513321" y="74028"/>
                </a:lnTo>
                <a:lnTo>
                  <a:pt x="515035" y="67767"/>
                </a:lnTo>
                <a:lnTo>
                  <a:pt x="515607" y="60845"/>
                </a:lnTo>
                <a:close/>
              </a:path>
              <a:path w="580390" h="94614">
                <a:moveTo>
                  <a:pt x="580123" y="44805"/>
                </a:moveTo>
                <a:lnTo>
                  <a:pt x="578065" y="38595"/>
                </a:lnTo>
                <a:lnTo>
                  <a:pt x="569849" y="29883"/>
                </a:lnTo>
                <a:lnTo>
                  <a:pt x="563994" y="27698"/>
                </a:lnTo>
                <a:lnTo>
                  <a:pt x="552386" y="27698"/>
                </a:lnTo>
                <a:lnTo>
                  <a:pt x="548563" y="28714"/>
                </a:lnTo>
                <a:lnTo>
                  <a:pt x="541197" y="32778"/>
                </a:lnTo>
                <a:lnTo>
                  <a:pt x="538480" y="35318"/>
                </a:lnTo>
                <a:lnTo>
                  <a:pt x="536689" y="38366"/>
                </a:lnTo>
                <a:lnTo>
                  <a:pt x="536194" y="38366"/>
                </a:lnTo>
                <a:lnTo>
                  <a:pt x="536194" y="29730"/>
                </a:lnTo>
                <a:lnTo>
                  <a:pt x="525005" y="29730"/>
                </a:lnTo>
                <a:lnTo>
                  <a:pt x="525005" y="91960"/>
                </a:lnTo>
                <a:lnTo>
                  <a:pt x="536689" y="91960"/>
                </a:lnTo>
                <a:lnTo>
                  <a:pt x="536689" y="52298"/>
                </a:lnTo>
                <a:lnTo>
                  <a:pt x="538251" y="47777"/>
                </a:lnTo>
                <a:lnTo>
                  <a:pt x="544525" y="40246"/>
                </a:lnTo>
                <a:lnTo>
                  <a:pt x="548424" y="38366"/>
                </a:lnTo>
                <a:lnTo>
                  <a:pt x="563054" y="38366"/>
                </a:lnTo>
                <a:lnTo>
                  <a:pt x="568185" y="43446"/>
                </a:lnTo>
                <a:lnTo>
                  <a:pt x="568439" y="53606"/>
                </a:lnTo>
                <a:lnTo>
                  <a:pt x="568439" y="91960"/>
                </a:lnTo>
                <a:lnTo>
                  <a:pt x="580123" y="91960"/>
                </a:lnTo>
                <a:lnTo>
                  <a:pt x="580123" y="448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5814570" y="3172963"/>
            <a:ext cx="956310" cy="151130"/>
            <a:chOff x="5852841" y="4117675"/>
            <a:chExt cx="956310" cy="151130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2841" y="4121547"/>
              <a:ext cx="276452" cy="14317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0150" y="4117681"/>
              <a:ext cx="252253" cy="15090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6339" y="4121548"/>
              <a:ext cx="120649" cy="1431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68732" y="4121556"/>
              <a:ext cx="98425" cy="143510"/>
            </a:xfrm>
            <a:custGeom>
              <a:avLst/>
              <a:gdLst/>
              <a:ahLst/>
              <a:cxnLst/>
              <a:rect l="l" t="t" r="r" b="b"/>
              <a:pathLst>
                <a:path w="98425" h="143510">
                  <a:moveTo>
                    <a:pt x="98132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58420"/>
                  </a:lnTo>
                  <a:lnTo>
                    <a:pt x="0" y="85090"/>
                  </a:lnTo>
                  <a:lnTo>
                    <a:pt x="0" y="114300"/>
                  </a:lnTo>
                  <a:lnTo>
                    <a:pt x="0" y="143510"/>
                  </a:lnTo>
                  <a:lnTo>
                    <a:pt x="98132" y="143510"/>
                  </a:lnTo>
                  <a:lnTo>
                    <a:pt x="98132" y="114300"/>
                  </a:lnTo>
                  <a:lnTo>
                    <a:pt x="36410" y="114300"/>
                  </a:lnTo>
                  <a:lnTo>
                    <a:pt x="36410" y="85090"/>
                  </a:lnTo>
                  <a:lnTo>
                    <a:pt x="94449" y="85090"/>
                  </a:lnTo>
                  <a:lnTo>
                    <a:pt x="94449" y="58420"/>
                  </a:lnTo>
                  <a:lnTo>
                    <a:pt x="36410" y="58420"/>
                  </a:lnTo>
                  <a:lnTo>
                    <a:pt x="36410" y="29210"/>
                  </a:lnTo>
                  <a:lnTo>
                    <a:pt x="98132" y="29210"/>
                  </a:lnTo>
                  <a:lnTo>
                    <a:pt x="98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8620" y="4117675"/>
              <a:ext cx="119964" cy="150914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486104" y="3128611"/>
            <a:ext cx="714375" cy="195580"/>
            <a:chOff x="3524375" y="4073323"/>
            <a:chExt cx="714375" cy="195580"/>
          </a:xfrm>
        </p:grpSpPr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4375" y="4121547"/>
              <a:ext cx="137121" cy="1431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82555" y="4121543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36410" y="0"/>
                  </a:moveTo>
                  <a:lnTo>
                    <a:pt x="0" y="0"/>
                  </a:lnTo>
                  <a:lnTo>
                    <a:pt x="0" y="143167"/>
                  </a:lnTo>
                  <a:lnTo>
                    <a:pt x="36410" y="143167"/>
                  </a:lnTo>
                  <a:lnTo>
                    <a:pt x="3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3398" y="4117675"/>
              <a:ext cx="119964" cy="15091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887800" y="4121543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29" h="143510">
                  <a:moveTo>
                    <a:pt x="36410" y="0"/>
                  </a:moveTo>
                  <a:lnTo>
                    <a:pt x="0" y="0"/>
                  </a:lnTo>
                  <a:lnTo>
                    <a:pt x="0" y="143167"/>
                  </a:lnTo>
                  <a:lnTo>
                    <a:pt x="36410" y="143167"/>
                  </a:lnTo>
                  <a:lnTo>
                    <a:pt x="36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8154" y="4073323"/>
              <a:ext cx="141185" cy="1952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3275" y="4121547"/>
              <a:ext cx="125120" cy="143167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1723" y="435638"/>
            <a:ext cx="2160016" cy="216000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14118" y="435638"/>
            <a:ext cx="2160016" cy="216000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67933" y="435643"/>
            <a:ext cx="2159990" cy="2159998"/>
          </a:xfrm>
          <a:prstGeom prst="rect">
            <a:avLst/>
          </a:prstGeom>
        </p:spPr>
      </p:pic>
      <p:sp>
        <p:nvSpPr>
          <p:cNvPr id="63" name="object 22">
            <a:extLst>
              <a:ext uri="{FF2B5EF4-FFF2-40B4-BE49-F238E27FC236}">
                <a16:creationId xmlns:a16="http://schemas.microsoft.com/office/drawing/2014/main" id="{3BAC8561-A283-D436-417D-60B00398FF8D}"/>
              </a:ext>
            </a:extLst>
          </p:cNvPr>
          <p:cNvSpPr/>
          <p:nvPr/>
        </p:nvSpPr>
        <p:spPr>
          <a:xfrm>
            <a:off x="2767663" y="2595642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2">
            <a:extLst>
              <a:ext uri="{FF2B5EF4-FFF2-40B4-BE49-F238E27FC236}">
                <a16:creationId xmlns:a16="http://schemas.microsoft.com/office/drawing/2014/main" id="{1A670F1E-D10D-BDF8-F22D-61F6CAF7C8CF}"/>
              </a:ext>
            </a:extLst>
          </p:cNvPr>
          <p:cNvSpPr/>
          <p:nvPr/>
        </p:nvSpPr>
        <p:spPr>
          <a:xfrm>
            <a:off x="5213991" y="2596494"/>
            <a:ext cx="2160270" cy="2543810"/>
          </a:xfrm>
          <a:custGeom>
            <a:avLst/>
            <a:gdLst/>
            <a:ahLst/>
            <a:cxnLst/>
            <a:rect l="l" t="t" r="r" b="b"/>
            <a:pathLst>
              <a:path w="2160270" h="2543810">
                <a:moveTo>
                  <a:pt x="2160003" y="0"/>
                </a:moveTo>
                <a:lnTo>
                  <a:pt x="0" y="0"/>
                </a:lnTo>
                <a:lnTo>
                  <a:pt x="0" y="2453754"/>
                </a:lnTo>
                <a:lnTo>
                  <a:pt x="7073" y="2488788"/>
                </a:lnTo>
                <a:lnTo>
                  <a:pt x="26362" y="2517397"/>
                </a:lnTo>
                <a:lnTo>
                  <a:pt x="54971" y="2536686"/>
                </a:lnTo>
                <a:lnTo>
                  <a:pt x="90004" y="2543759"/>
                </a:lnTo>
                <a:lnTo>
                  <a:pt x="2069998" y="2543759"/>
                </a:lnTo>
                <a:lnTo>
                  <a:pt x="2105032" y="2536686"/>
                </a:lnTo>
                <a:lnTo>
                  <a:pt x="2133641" y="2517397"/>
                </a:lnTo>
                <a:lnTo>
                  <a:pt x="2152930" y="2488788"/>
                </a:lnTo>
                <a:lnTo>
                  <a:pt x="2160003" y="2453754"/>
                </a:lnTo>
                <a:lnTo>
                  <a:pt x="2160003" y="0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D9BA55-7905-5984-45EF-67BAB4613BF4}"/>
              </a:ext>
            </a:extLst>
          </p:cNvPr>
          <p:cNvSpPr txBox="1"/>
          <p:nvPr/>
        </p:nvSpPr>
        <p:spPr>
          <a:xfrm>
            <a:off x="410807" y="2789087"/>
            <a:ext cx="1991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Mision</a:t>
            </a:r>
            <a:endParaRPr lang="es-MX" sz="1600" dirty="0">
              <a:solidFill>
                <a:schemeClr val="bg1"/>
              </a:solidFill>
            </a:endParaRPr>
          </a:p>
          <a:p>
            <a:pPr algn="ctr"/>
            <a:r>
              <a:rPr lang="es-MX" sz="1600" dirty="0" err="1">
                <a:solidFill>
                  <a:schemeClr val="bg1"/>
                </a:solidFill>
              </a:rPr>
              <a:t>Satisfy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comunication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needs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of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our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clients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giving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them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best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products</a:t>
            </a:r>
            <a:r>
              <a:rPr lang="es-MX" sz="1600" dirty="0">
                <a:solidFill>
                  <a:schemeClr val="bg1"/>
                </a:solidFill>
              </a:rPr>
              <a:t> and </a:t>
            </a:r>
            <a:r>
              <a:rPr lang="es-MX" sz="1600" dirty="0" err="1">
                <a:solidFill>
                  <a:schemeClr val="bg1"/>
                </a:solidFill>
              </a:rPr>
              <a:t>services</a:t>
            </a:r>
            <a:r>
              <a:rPr lang="es-MX" sz="1600" dirty="0">
                <a:solidFill>
                  <a:schemeClr val="bg1"/>
                </a:solidFill>
              </a:rPr>
              <a:t>.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8FC316-2BE9-A91F-4C6D-026DDEFF9913}"/>
              </a:ext>
            </a:extLst>
          </p:cNvPr>
          <p:cNvSpPr txBox="1"/>
          <p:nvPr/>
        </p:nvSpPr>
        <p:spPr>
          <a:xfrm>
            <a:off x="2845213" y="2789087"/>
            <a:ext cx="1991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Vision</a:t>
            </a:r>
            <a:endParaRPr lang="es-MX" sz="1600" dirty="0">
              <a:solidFill>
                <a:schemeClr val="bg1"/>
              </a:solidFill>
            </a:endParaRPr>
          </a:p>
          <a:p>
            <a:pPr algn="ctr"/>
            <a:r>
              <a:rPr lang="es-MX" sz="1600" dirty="0" err="1">
                <a:solidFill>
                  <a:schemeClr val="bg1"/>
                </a:solidFill>
              </a:rPr>
              <a:t>Become</a:t>
            </a:r>
            <a:r>
              <a:rPr lang="es-MX" sz="1600" dirty="0">
                <a:solidFill>
                  <a:schemeClr val="bg1"/>
                </a:solidFill>
              </a:rPr>
              <a:t> a </a:t>
            </a:r>
            <a:r>
              <a:rPr lang="es-MX" sz="1600" dirty="0" err="1">
                <a:solidFill>
                  <a:schemeClr val="bg1"/>
                </a:solidFill>
              </a:rPr>
              <a:t>leading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company</a:t>
            </a:r>
            <a:r>
              <a:rPr lang="es-MX" sz="1600" dirty="0">
                <a:solidFill>
                  <a:schemeClr val="bg1"/>
                </a:solidFill>
              </a:rPr>
              <a:t> in </a:t>
            </a:r>
            <a:r>
              <a:rPr lang="es-MX" sz="1600" dirty="0" err="1">
                <a:solidFill>
                  <a:schemeClr val="bg1"/>
                </a:solidFill>
              </a:rPr>
              <a:t>telecomunication</a:t>
            </a:r>
            <a:r>
              <a:rPr lang="es-MX" sz="1600" dirty="0">
                <a:solidFill>
                  <a:schemeClr val="bg1"/>
                </a:solidFill>
              </a:rPr>
              <a:t> and </a:t>
            </a:r>
            <a:r>
              <a:rPr lang="es-MX" sz="1600" dirty="0" err="1">
                <a:solidFill>
                  <a:schemeClr val="bg1"/>
                </a:solidFill>
              </a:rPr>
              <a:t>tech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industry</a:t>
            </a:r>
            <a:r>
              <a:rPr lang="es-MX" sz="1600" dirty="0">
                <a:solidFill>
                  <a:schemeClr val="bg1"/>
                </a:solidFill>
              </a:rPr>
              <a:t> in El </a:t>
            </a:r>
            <a:r>
              <a:rPr lang="es-MX" sz="1600" dirty="0" err="1">
                <a:solidFill>
                  <a:schemeClr val="bg1"/>
                </a:solidFill>
              </a:rPr>
              <a:t>Bajio</a:t>
            </a:r>
            <a:r>
              <a:rPr lang="es-MX" sz="1600" dirty="0">
                <a:solidFill>
                  <a:schemeClr val="bg1"/>
                </a:solidFill>
              </a:rPr>
              <a:t>.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F6D1EB-5B58-3E52-2359-878BCBFED145}"/>
              </a:ext>
            </a:extLst>
          </p:cNvPr>
          <p:cNvSpPr txBox="1"/>
          <p:nvPr/>
        </p:nvSpPr>
        <p:spPr>
          <a:xfrm>
            <a:off x="5244313" y="2821370"/>
            <a:ext cx="1991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solidFill>
                  <a:schemeClr val="bg1"/>
                </a:solidFill>
              </a:rPr>
              <a:t>The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company</a:t>
            </a:r>
            <a:r>
              <a:rPr lang="es-MX" sz="1600" dirty="0">
                <a:solidFill>
                  <a:schemeClr val="bg1"/>
                </a:solidFill>
              </a:rPr>
              <a:t> has 30 </a:t>
            </a:r>
            <a:r>
              <a:rPr lang="es-MX" sz="1600" dirty="0" err="1">
                <a:solidFill>
                  <a:schemeClr val="bg1"/>
                </a:solidFill>
              </a:rPr>
              <a:t>different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stores</a:t>
            </a:r>
            <a:r>
              <a:rPr lang="es-MX" sz="1600" dirty="0">
                <a:solidFill>
                  <a:schemeClr val="bg1"/>
                </a:solidFill>
              </a:rPr>
              <a:t> in 3 </a:t>
            </a:r>
            <a:r>
              <a:rPr lang="es-MX" sz="1600" dirty="0" err="1">
                <a:solidFill>
                  <a:schemeClr val="bg1"/>
                </a:solidFill>
              </a:rPr>
              <a:t>different</a:t>
            </a:r>
            <a:r>
              <a:rPr lang="es-MX" sz="1600" dirty="0">
                <a:solidFill>
                  <a:schemeClr val="bg1"/>
                </a:solidFill>
              </a:rPr>
              <a:t> </a:t>
            </a:r>
            <a:r>
              <a:rPr lang="es-MX" sz="1600" dirty="0" err="1">
                <a:solidFill>
                  <a:schemeClr val="bg1"/>
                </a:solidFill>
              </a:rPr>
              <a:t>states</a:t>
            </a:r>
            <a:r>
              <a:rPr lang="es-MX" sz="1600" dirty="0">
                <a:solidFill>
                  <a:schemeClr val="bg1"/>
                </a:solidFill>
              </a:rPr>
              <a:t> in El </a:t>
            </a:r>
            <a:r>
              <a:rPr lang="es-MX" sz="1600" dirty="0" err="1">
                <a:solidFill>
                  <a:schemeClr val="bg1"/>
                </a:solidFill>
              </a:rPr>
              <a:t>Bajio</a:t>
            </a:r>
            <a:r>
              <a:rPr lang="es-MX" sz="1600" dirty="0">
                <a:solidFill>
                  <a:schemeClr val="bg1"/>
                </a:solidFill>
              </a:rPr>
              <a:t> (</a:t>
            </a:r>
            <a:r>
              <a:rPr lang="es-MX" sz="1600" dirty="0" err="1">
                <a:solidFill>
                  <a:schemeClr val="bg1"/>
                </a:solidFill>
              </a:rPr>
              <a:t>Queretaro</a:t>
            </a:r>
            <a:r>
              <a:rPr lang="es-MX" sz="1600" dirty="0">
                <a:solidFill>
                  <a:schemeClr val="bg1"/>
                </a:solidFill>
              </a:rPr>
              <a:t>, Guanajuato and Jalisco)</a:t>
            </a:r>
          </a:p>
        </p:txBody>
      </p:sp>
      <p:sp>
        <p:nvSpPr>
          <p:cNvPr id="68" name="object 3">
            <a:extLst>
              <a:ext uri="{FF2B5EF4-FFF2-40B4-BE49-F238E27FC236}">
                <a16:creationId xmlns:a16="http://schemas.microsoft.com/office/drawing/2014/main" id="{BC0ED4C8-0749-5EF1-BB27-B843AF06468D}"/>
              </a:ext>
            </a:extLst>
          </p:cNvPr>
          <p:cNvSpPr/>
          <p:nvPr/>
        </p:nvSpPr>
        <p:spPr>
          <a:xfrm>
            <a:off x="1085264" y="9158383"/>
            <a:ext cx="694055" cy="454659"/>
          </a:xfrm>
          <a:custGeom>
            <a:avLst/>
            <a:gdLst/>
            <a:ahLst/>
            <a:cxnLst/>
            <a:rect l="l" t="t" r="r" b="b"/>
            <a:pathLst>
              <a:path w="694054" h="454660">
                <a:moveTo>
                  <a:pt x="535457" y="0"/>
                </a:moveTo>
                <a:lnTo>
                  <a:pt x="485613" y="5978"/>
                </a:lnTo>
                <a:lnTo>
                  <a:pt x="443750" y="23863"/>
                </a:lnTo>
                <a:lnTo>
                  <a:pt x="410344" y="50038"/>
                </a:lnTo>
                <a:lnTo>
                  <a:pt x="385368" y="80860"/>
                </a:lnTo>
                <a:lnTo>
                  <a:pt x="377013" y="64462"/>
                </a:lnTo>
                <a:lnTo>
                  <a:pt x="336854" y="23380"/>
                </a:lnTo>
                <a:lnTo>
                  <a:pt x="298719" y="5846"/>
                </a:lnTo>
                <a:lnTo>
                  <a:pt x="252450" y="0"/>
                </a:lnTo>
                <a:lnTo>
                  <a:pt x="231330" y="1240"/>
                </a:lnTo>
                <a:lnTo>
                  <a:pt x="191982" y="11154"/>
                </a:lnTo>
                <a:lnTo>
                  <a:pt x="156957" y="30457"/>
                </a:lnTo>
                <a:lnTo>
                  <a:pt x="128989" y="56489"/>
                </a:lnTo>
                <a:lnTo>
                  <a:pt x="117741" y="71894"/>
                </a:lnTo>
                <a:lnTo>
                  <a:pt x="110439" y="71894"/>
                </a:lnTo>
                <a:lnTo>
                  <a:pt x="110439" y="14401"/>
                </a:lnTo>
                <a:lnTo>
                  <a:pt x="0" y="14401"/>
                </a:lnTo>
                <a:lnTo>
                  <a:pt x="0" y="454596"/>
                </a:lnTo>
                <a:lnTo>
                  <a:pt x="117741" y="454596"/>
                </a:lnTo>
                <a:lnTo>
                  <a:pt x="117741" y="240817"/>
                </a:lnTo>
                <a:lnTo>
                  <a:pt x="118117" y="227118"/>
                </a:lnTo>
                <a:lnTo>
                  <a:pt x="124053" y="188645"/>
                </a:lnTo>
                <a:lnTo>
                  <a:pt x="141998" y="146939"/>
                </a:lnTo>
                <a:lnTo>
                  <a:pt x="170789" y="119024"/>
                </a:lnTo>
                <a:lnTo>
                  <a:pt x="210235" y="108775"/>
                </a:lnTo>
                <a:lnTo>
                  <a:pt x="244031" y="114379"/>
                </a:lnTo>
                <a:lnTo>
                  <a:pt x="268197" y="131205"/>
                </a:lnTo>
                <a:lnTo>
                  <a:pt x="282710" y="159272"/>
                </a:lnTo>
                <a:lnTo>
                  <a:pt x="287553" y="198602"/>
                </a:lnTo>
                <a:lnTo>
                  <a:pt x="287553" y="454596"/>
                </a:lnTo>
                <a:lnTo>
                  <a:pt x="405091" y="454596"/>
                </a:lnTo>
                <a:lnTo>
                  <a:pt x="405091" y="240817"/>
                </a:lnTo>
                <a:lnTo>
                  <a:pt x="405533" y="227118"/>
                </a:lnTo>
                <a:lnTo>
                  <a:pt x="412000" y="188645"/>
                </a:lnTo>
                <a:lnTo>
                  <a:pt x="430733" y="146939"/>
                </a:lnTo>
                <a:lnTo>
                  <a:pt x="460908" y="119024"/>
                </a:lnTo>
                <a:lnTo>
                  <a:pt x="502132" y="108775"/>
                </a:lnTo>
                <a:lnTo>
                  <a:pt x="534371" y="114379"/>
                </a:lnTo>
                <a:lnTo>
                  <a:pt x="557425" y="131205"/>
                </a:lnTo>
                <a:lnTo>
                  <a:pt x="571273" y="159272"/>
                </a:lnTo>
                <a:lnTo>
                  <a:pt x="575894" y="198602"/>
                </a:lnTo>
                <a:lnTo>
                  <a:pt x="575894" y="454596"/>
                </a:lnTo>
                <a:lnTo>
                  <a:pt x="693635" y="454596"/>
                </a:lnTo>
                <a:lnTo>
                  <a:pt x="693635" y="177012"/>
                </a:lnTo>
                <a:lnTo>
                  <a:pt x="693010" y="158060"/>
                </a:lnTo>
                <a:lnTo>
                  <a:pt x="683768" y="105613"/>
                </a:lnTo>
                <a:lnTo>
                  <a:pt x="663520" y="61682"/>
                </a:lnTo>
                <a:lnTo>
                  <a:pt x="632517" y="28628"/>
                </a:lnTo>
                <a:lnTo>
                  <a:pt x="590012" y="7324"/>
                </a:lnTo>
                <a:lnTo>
                  <a:pt x="555025" y="814"/>
                </a:lnTo>
                <a:lnTo>
                  <a:pt x="53545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>
            <a:extLst>
              <a:ext uri="{FF2B5EF4-FFF2-40B4-BE49-F238E27FC236}">
                <a16:creationId xmlns:a16="http://schemas.microsoft.com/office/drawing/2014/main" id="{FB2719E6-845E-8F51-8A19-A6353DFE7DA8}"/>
              </a:ext>
            </a:extLst>
          </p:cNvPr>
          <p:cNvSpPr/>
          <p:nvPr/>
        </p:nvSpPr>
        <p:spPr>
          <a:xfrm>
            <a:off x="1850669" y="9144000"/>
            <a:ext cx="980440" cy="469265"/>
          </a:xfrm>
          <a:custGeom>
            <a:avLst/>
            <a:gdLst/>
            <a:ahLst/>
            <a:cxnLst/>
            <a:rect l="l" t="t" r="r" b="b"/>
            <a:pathLst>
              <a:path w="980439" h="469264">
                <a:moveTo>
                  <a:pt x="467029" y="234492"/>
                </a:moveTo>
                <a:lnTo>
                  <a:pt x="462699" y="185318"/>
                </a:lnTo>
                <a:lnTo>
                  <a:pt x="449478" y="140119"/>
                </a:lnTo>
                <a:lnTo>
                  <a:pt x="433705" y="108762"/>
                </a:lnTo>
                <a:lnTo>
                  <a:pt x="428625" y="100063"/>
                </a:lnTo>
                <a:lnTo>
                  <a:pt x="400951" y="66065"/>
                </a:lnTo>
                <a:lnTo>
                  <a:pt x="367131" y="38404"/>
                </a:lnTo>
                <a:lnTo>
                  <a:pt x="349288" y="27901"/>
                </a:lnTo>
                <a:lnTo>
                  <a:pt x="349288" y="234492"/>
                </a:lnTo>
                <a:lnTo>
                  <a:pt x="348729" y="248907"/>
                </a:lnTo>
                <a:lnTo>
                  <a:pt x="340017" y="287540"/>
                </a:lnTo>
                <a:lnTo>
                  <a:pt x="314375" y="326986"/>
                </a:lnTo>
                <a:lnTo>
                  <a:pt x="277101" y="351739"/>
                </a:lnTo>
                <a:lnTo>
                  <a:pt x="233514" y="360222"/>
                </a:lnTo>
                <a:lnTo>
                  <a:pt x="221983" y="359702"/>
                </a:lnTo>
                <a:lnTo>
                  <a:pt x="179476" y="346989"/>
                </a:lnTo>
                <a:lnTo>
                  <a:pt x="144970" y="318477"/>
                </a:lnTo>
                <a:lnTo>
                  <a:pt x="122872" y="275463"/>
                </a:lnTo>
                <a:lnTo>
                  <a:pt x="117551" y="234492"/>
                </a:lnTo>
                <a:lnTo>
                  <a:pt x="118148" y="220091"/>
                </a:lnTo>
                <a:lnTo>
                  <a:pt x="127012" y="181533"/>
                </a:lnTo>
                <a:lnTo>
                  <a:pt x="152654" y="141998"/>
                </a:lnTo>
                <a:lnTo>
                  <a:pt x="189534" y="117246"/>
                </a:lnTo>
                <a:lnTo>
                  <a:pt x="233514" y="108762"/>
                </a:lnTo>
                <a:lnTo>
                  <a:pt x="244652" y="109283"/>
                </a:lnTo>
                <a:lnTo>
                  <a:pt x="287312" y="121996"/>
                </a:lnTo>
                <a:lnTo>
                  <a:pt x="321995" y="150520"/>
                </a:lnTo>
                <a:lnTo>
                  <a:pt x="344131" y="193611"/>
                </a:lnTo>
                <a:lnTo>
                  <a:pt x="349288" y="234492"/>
                </a:lnTo>
                <a:lnTo>
                  <a:pt x="349288" y="27901"/>
                </a:lnTo>
                <a:lnTo>
                  <a:pt x="305549" y="9855"/>
                </a:lnTo>
                <a:lnTo>
                  <a:pt x="258597" y="1092"/>
                </a:lnTo>
                <a:lnTo>
                  <a:pt x="233514" y="0"/>
                </a:lnTo>
                <a:lnTo>
                  <a:pt x="208445" y="1092"/>
                </a:lnTo>
                <a:lnTo>
                  <a:pt x="161493" y="9855"/>
                </a:lnTo>
                <a:lnTo>
                  <a:pt x="119049" y="27127"/>
                </a:lnTo>
                <a:lnTo>
                  <a:pt x="82156" y="51384"/>
                </a:lnTo>
                <a:lnTo>
                  <a:pt x="51308" y="82296"/>
                </a:lnTo>
                <a:lnTo>
                  <a:pt x="27051" y="119341"/>
                </a:lnTo>
                <a:lnTo>
                  <a:pt x="9740" y="162217"/>
                </a:lnTo>
                <a:lnTo>
                  <a:pt x="1079" y="209410"/>
                </a:lnTo>
                <a:lnTo>
                  <a:pt x="0" y="234492"/>
                </a:lnTo>
                <a:lnTo>
                  <a:pt x="1079" y="259588"/>
                </a:lnTo>
                <a:lnTo>
                  <a:pt x="9740" y="306768"/>
                </a:lnTo>
                <a:lnTo>
                  <a:pt x="27051" y="349643"/>
                </a:lnTo>
                <a:lnTo>
                  <a:pt x="51308" y="386689"/>
                </a:lnTo>
                <a:lnTo>
                  <a:pt x="82156" y="417601"/>
                </a:lnTo>
                <a:lnTo>
                  <a:pt x="119049" y="441858"/>
                </a:lnTo>
                <a:lnTo>
                  <a:pt x="161493" y="459130"/>
                </a:lnTo>
                <a:lnTo>
                  <a:pt x="208445" y="467893"/>
                </a:lnTo>
                <a:lnTo>
                  <a:pt x="233514" y="468985"/>
                </a:lnTo>
                <a:lnTo>
                  <a:pt x="258597" y="467893"/>
                </a:lnTo>
                <a:lnTo>
                  <a:pt x="305549" y="459130"/>
                </a:lnTo>
                <a:lnTo>
                  <a:pt x="347992" y="441858"/>
                </a:lnTo>
                <a:lnTo>
                  <a:pt x="384810" y="417601"/>
                </a:lnTo>
                <a:lnTo>
                  <a:pt x="415645" y="386689"/>
                </a:lnTo>
                <a:lnTo>
                  <a:pt x="433705" y="360222"/>
                </a:lnTo>
                <a:lnTo>
                  <a:pt x="439902" y="349643"/>
                </a:lnTo>
                <a:lnTo>
                  <a:pt x="449478" y="328866"/>
                </a:lnTo>
                <a:lnTo>
                  <a:pt x="457212" y="306768"/>
                </a:lnTo>
                <a:lnTo>
                  <a:pt x="462699" y="283679"/>
                </a:lnTo>
                <a:lnTo>
                  <a:pt x="465950" y="259588"/>
                </a:lnTo>
                <a:lnTo>
                  <a:pt x="467029" y="234492"/>
                </a:lnTo>
                <a:close/>
              </a:path>
              <a:path w="980439" h="469264">
                <a:moveTo>
                  <a:pt x="980211" y="28790"/>
                </a:moveTo>
                <a:lnTo>
                  <a:pt x="847280" y="28790"/>
                </a:lnTo>
                <a:lnTo>
                  <a:pt x="736841" y="309041"/>
                </a:lnTo>
                <a:lnTo>
                  <a:pt x="730529" y="309041"/>
                </a:lnTo>
                <a:lnTo>
                  <a:pt x="620864" y="28790"/>
                </a:lnTo>
                <a:lnTo>
                  <a:pt x="486956" y="28790"/>
                </a:lnTo>
                <a:lnTo>
                  <a:pt x="674712" y="468985"/>
                </a:lnTo>
                <a:lnTo>
                  <a:pt x="790676" y="468985"/>
                </a:lnTo>
                <a:lnTo>
                  <a:pt x="980211" y="2879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3AA178F0-9F9D-277B-98D7-45EBBA513D56}"/>
              </a:ext>
            </a:extLst>
          </p:cNvPr>
          <p:cNvSpPr/>
          <p:nvPr/>
        </p:nvSpPr>
        <p:spPr>
          <a:xfrm>
            <a:off x="3104515" y="8969744"/>
            <a:ext cx="143510" cy="643255"/>
          </a:xfrm>
          <a:custGeom>
            <a:avLst/>
            <a:gdLst/>
            <a:ahLst/>
            <a:cxnLst/>
            <a:rect l="l" t="t" r="r" b="b"/>
            <a:pathLst>
              <a:path w="143510" h="643254">
                <a:moveTo>
                  <a:pt x="143217" y="0"/>
                </a:moveTo>
                <a:lnTo>
                  <a:pt x="0" y="0"/>
                </a:lnTo>
                <a:lnTo>
                  <a:pt x="0" y="643242"/>
                </a:lnTo>
                <a:lnTo>
                  <a:pt x="143217" y="643242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">
            <a:extLst>
              <a:ext uri="{FF2B5EF4-FFF2-40B4-BE49-F238E27FC236}">
                <a16:creationId xmlns:a16="http://schemas.microsoft.com/office/drawing/2014/main" id="{F85BDE47-FA49-05B8-F2D3-A4FC0248A3E3}"/>
              </a:ext>
            </a:extLst>
          </p:cNvPr>
          <p:cNvSpPr/>
          <p:nvPr/>
        </p:nvSpPr>
        <p:spPr>
          <a:xfrm>
            <a:off x="3329940" y="8766709"/>
            <a:ext cx="143510" cy="846455"/>
          </a:xfrm>
          <a:custGeom>
            <a:avLst/>
            <a:gdLst/>
            <a:ahLst/>
            <a:cxnLst/>
            <a:rect l="l" t="t" r="r" b="b"/>
            <a:pathLst>
              <a:path w="143510" h="846454">
                <a:moveTo>
                  <a:pt x="143217" y="0"/>
                </a:moveTo>
                <a:lnTo>
                  <a:pt x="0" y="0"/>
                </a:lnTo>
                <a:lnTo>
                  <a:pt x="0" y="846277"/>
                </a:lnTo>
                <a:lnTo>
                  <a:pt x="143217" y="846277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">
            <a:extLst>
              <a:ext uri="{FF2B5EF4-FFF2-40B4-BE49-F238E27FC236}">
                <a16:creationId xmlns:a16="http://schemas.microsoft.com/office/drawing/2014/main" id="{0D6E7D95-F44B-F039-1A37-5DD421E85391}"/>
              </a:ext>
            </a:extLst>
          </p:cNvPr>
          <p:cNvSpPr/>
          <p:nvPr/>
        </p:nvSpPr>
        <p:spPr>
          <a:xfrm>
            <a:off x="3780790" y="8374203"/>
            <a:ext cx="143510" cy="1238885"/>
          </a:xfrm>
          <a:custGeom>
            <a:avLst/>
            <a:gdLst/>
            <a:ahLst/>
            <a:cxnLst/>
            <a:rect l="l" t="t" r="r" b="b"/>
            <a:pathLst>
              <a:path w="143510" h="1238885">
                <a:moveTo>
                  <a:pt x="143217" y="0"/>
                </a:moveTo>
                <a:lnTo>
                  <a:pt x="0" y="0"/>
                </a:lnTo>
                <a:lnTo>
                  <a:pt x="0" y="1238783"/>
                </a:lnTo>
                <a:lnTo>
                  <a:pt x="143217" y="1238783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8">
            <a:extLst>
              <a:ext uri="{FF2B5EF4-FFF2-40B4-BE49-F238E27FC236}">
                <a16:creationId xmlns:a16="http://schemas.microsoft.com/office/drawing/2014/main" id="{7A7AE92A-398A-64C8-EC7D-BF90301F53B6}"/>
              </a:ext>
            </a:extLst>
          </p:cNvPr>
          <p:cNvSpPr/>
          <p:nvPr/>
        </p:nvSpPr>
        <p:spPr>
          <a:xfrm>
            <a:off x="3555365" y="8563661"/>
            <a:ext cx="143510" cy="1049655"/>
          </a:xfrm>
          <a:custGeom>
            <a:avLst/>
            <a:gdLst/>
            <a:ahLst/>
            <a:cxnLst/>
            <a:rect l="l" t="t" r="r" b="b"/>
            <a:pathLst>
              <a:path w="143510" h="1049654">
                <a:moveTo>
                  <a:pt x="143217" y="0"/>
                </a:moveTo>
                <a:lnTo>
                  <a:pt x="0" y="0"/>
                </a:lnTo>
                <a:lnTo>
                  <a:pt x="0" y="1049324"/>
                </a:lnTo>
                <a:lnTo>
                  <a:pt x="143217" y="1049324"/>
                </a:lnTo>
                <a:lnTo>
                  <a:pt x="14321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9">
            <a:extLst>
              <a:ext uri="{FF2B5EF4-FFF2-40B4-BE49-F238E27FC236}">
                <a16:creationId xmlns:a16="http://schemas.microsoft.com/office/drawing/2014/main" id="{50238DD1-717F-C187-F2D9-E902A160F867}"/>
              </a:ext>
            </a:extLst>
          </p:cNvPr>
          <p:cNvSpPr/>
          <p:nvPr/>
        </p:nvSpPr>
        <p:spPr>
          <a:xfrm>
            <a:off x="323998" y="8984018"/>
            <a:ext cx="443865" cy="629285"/>
          </a:xfrm>
          <a:custGeom>
            <a:avLst/>
            <a:gdLst/>
            <a:ahLst/>
            <a:cxnLst/>
            <a:rect l="l" t="t" r="r" b="b"/>
            <a:pathLst>
              <a:path w="443864" h="629285">
                <a:moveTo>
                  <a:pt x="201955" y="180441"/>
                </a:moveTo>
                <a:lnTo>
                  <a:pt x="162521" y="184621"/>
                </a:lnTo>
                <a:lnTo>
                  <a:pt x="125031" y="197192"/>
                </a:lnTo>
                <a:lnTo>
                  <a:pt x="90644" y="217165"/>
                </a:lnTo>
                <a:lnTo>
                  <a:pt x="60553" y="243585"/>
                </a:lnTo>
                <a:lnTo>
                  <a:pt x="35552" y="276129"/>
                </a:lnTo>
                <a:lnTo>
                  <a:pt x="16370" y="314464"/>
                </a:lnTo>
                <a:lnTo>
                  <a:pt x="4094" y="357658"/>
                </a:lnTo>
                <a:lnTo>
                  <a:pt x="0" y="404710"/>
                </a:lnTo>
                <a:lnTo>
                  <a:pt x="1023" y="428716"/>
                </a:lnTo>
                <a:lnTo>
                  <a:pt x="9210" y="473821"/>
                </a:lnTo>
                <a:lnTo>
                  <a:pt x="25229" y="514823"/>
                </a:lnTo>
                <a:lnTo>
                  <a:pt x="47329" y="550275"/>
                </a:lnTo>
                <a:lnTo>
                  <a:pt x="75055" y="579830"/>
                </a:lnTo>
                <a:lnTo>
                  <a:pt x="107307" y="603024"/>
                </a:lnTo>
                <a:lnTo>
                  <a:pt x="143530" y="619537"/>
                </a:lnTo>
                <a:lnTo>
                  <a:pt x="181999" y="627918"/>
                </a:lnTo>
                <a:lnTo>
                  <a:pt x="201955" y="628967"/>
                </a:lnTo>
                <a:lnTo>
                  <a:pt x="225020" y="627786"/>
                </a:lnTo>
                <a:lnTo>
                  <a:pt x="265406" y="618342"/>
                </a:lnTo>
                <a:lnTo>
                  <a:pt x="311053" y="589233"/>
                </a:lnTo>
                <a:lnTo>
                  <a:pt x="330834" y="564527"/>
                </a:lnTo>
                <a:lnTo>
                  <a:pt x="443420" y="564527"/>
                </a:lnTo>
                <a:lnTo>
                  <a:pt x="443420" y="525017"/>
                </a:lnTo>
                <a:lnTo>
                  <a:pt x="225170" y="525017"/>
                </a:lnTo>
                <a:lnTo>
                  <a:pt x="214102" y="524480"/>
                </a:lnTo>
                <a:lnTo>
                  <a:pt x="172806" y="511690"/>
                </a:lnTo>
                <a:lnTo>
                  <a:pt x="139580" y="484197"/>
                </a:lnTo>
                <a:lnTo>
                  <a:pt x="117895" y="443038"/>
                </a:lnTo>
                <a:lnTo>
                  <a:pt x="112585" y="404710"/>
                </a:lnTo>
                <a:lnTo>
                  <a:pt x="113175" y="391287"/>
                </a:lnTo>
                <a:lnTo>
                  <a:pt x="127123" y="344126"/>
                </a:lnTo>
                <a:lnTo>
                  <a:pt x="154971" y="309746"/>
                </a:lnTo>
                <a:lnTo>
                  <a:pt x="192827" y="289229"/>
                </a:lnTo>
                <a:lnTo>
                  <a:pt x="225170" y="284391"/>
                </a:lnTo>
                <a:lnTo>
                  <a:pt x="443420" y="284391"/>
                </a:lnTo>
                <a:lnTo>
                  <a:pt x="443420" y="244881"/>
                </a:lnTo>
                <a:lnTo>
                  <a:pt x="330834" y="244881"/>
                </a:lnTo>
                <a:lnTo>
                  <a:pt x="322009" y="232048"/>
                </a:lnTo>
                <a:lnTo>
                  <a:pt x="311053" y="220179"/>
                </a:lnTo>
                <a:lnTo>
                  <a:pt x="265406" y="191066"/>
                </a:lnTo>
                <a:lnTo>
                  <a:pt x="225020" y="181622"/>
                </a:lnTo>
                <a:lnTo>
                  <a:pt x="201955" y="180441"/>
                </a:lnTo>
                <a:close/>
              </a:path>
              <a:path w="443864" h="629285">
                <a:moveTo>
                  <a:pt x="443420" y="564527"/>
                </a:moveTo>
                <a:lnTo>
                  <a:pt x="337680" y="564527"/>
                </a:lnTo>
                <a:lnTo>
                  <a:pt x="337680" y="615226"/>
                </a:lnTo>
                <a:lnTo>
                  <a:pt x="443420" y="615226"/>
                </a:lnTo>
                <a:lnTo>
                  <a:pt x="443420" y="564527"/>
                </a:lnTo>
                <a:close/>
              </a:path>
              <a:path w="443864" h="629285">
                <a:moveTo>
                  <a:pt x="443420" y="284391"/>
                </a:moveTo>
                <a:lnTo>
                  <a:pt x="225170" y="284391"/>
                </a:lnTo>
                <a:lnTo>
                  <a:pt x="236168" y="284902"/>
                </a:lnTo>
                <a:lnTo>
                  <a:pt x="246926" y="286437"/>
                </a:lnTo>
                <a:lnTo>
                  <a:pt x="286673" y="302569"/>
                </a:lnTo>
                <a:lnTo>
                  <a:pt x="317293" y="333381"/>
                </a:lnTo>
                <a:lnTo>
                  <a:pt x="335324" y="377847"/>
                </a:lnTo>
                <a:lnTo>
                  <a:pt x="337680" y="404710"/>
                </a:lnTo>
                <a:lnTo>
                  <a:pt x="337091" y="418515"/>
                </a:lnTo>
                <a:lnTo>
                  <a:pt x="323147" y="466143"/>
                </a:lnTo>
                <a:lnTo>
                  <a:pt x="295301" y="500485"/>
                </a:lnTo>
                <a:lnTo>
                  <a:pt x="257435" y="520415"/>
                </a:lnTo>
                <a:lnTo>
                  <a:pt x="225170" y="525017"/>
                </a:lnTo>
                <a:lnTo>
                  <a:pt x="443420" y="525017"/>
                </a:lnTo>
                <a:lnTo>
                  <a:pt x="443420" y="284391"/>
                </a:lnTo>
                <a:close/>
              </a:path>
              <a:path w="443864" h="629285">
                <a:moveTo>
                  <a:pt x="443420" y="0"/>
                </a:moveTo>
                <a:lnTo>
                  <a:pt x="330834" y="0"/>
                </a:lnTo>
                <a:lnTo>
                  <a:pt x="330886" y="185164"/>
                </a:lnTo>
                <a:lnTo>
                  <a:pt x="337680" y="244881"/>
                </a:lnTo>
                <a:lnTo>
                  <a:pt x="443420" y="244881"/>
                </a:lnTo>
                <a:lnTo>
                  <a:pt x="44342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0">
            <a:extLst>
              <a:ext uri="{FF2B5EF4-FFF2-40B4-BE49-F238E27FC236}">
                <a16:creationId xmlns:a16="http://schemas.microsoft.com/office/drawing/2014/main" id="{590C06D2-3D15-F91C-CD48-A0E52C71C06A}"/>
              </a:ext>
            </a:extLst>
          </p:cNvPr>
          <p:cNvSpPr/>
          <p:nvPr/>
        </p:nvSpPr>
        <p:spPr>
          <a:xfrm>
            <a:off x="854202" y="8990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79" y="201079"/>
                </a:moveTo>
                <a:lnTo>
                  <a:pt x="16294" y="201079"/>
                </a:lnTo>
                <a:lnTo>
                  <a:pt x="16294" y="622122"/>
                </a:lnTo>
                <a:lnTo>
                  <a:pt x="128879" y="622122"/>
                </a:lnTo>
                <a:lnTo>
                  <a:pt x="128879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9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1">
            <a:extLst>
              <a:ext uri="{FF2B5EF4-FFF2-40B4-BE49-F238E27FC236}">
                <a16:creationId xmlns:a16="http://schemas.microsoft.com/office/drawing/2014/main" id="{F19D0FE9-407A-01ED-C7CC-F1BE503487EF}"/>
              </a:ext>
            </a:extLst>
          </p:cNvPr>
          <p:cNvSpPr/>
          <p:nvPr/>
        </p:nvSpPr>
        <p:spPr>
          <a:xfrm>
            <a:off x="2878175" y="8990864"/>
            <a:ext cx="145415" cy="622300"/>
          </a:xfrm>
          <a:custGeom>
            <a:avLst/>
            <a:gdLst/>
            <a:ahLst/>
            <a:cxnLst/>
            <a:rect l="l" t="t" r="r" b="b"/>
            <a:pathLst>
              <a:path w="145414" h="622300">
                <a:moveTo>
                  <a:pt x="128866" y="201079"/>
                </a:moveTo>
                <a:lnTo>
                  <a:pt x="16281" y="201079"/>
                </a:lnTo>
                <a:lnTo>
                  <a:pt x="16281" y="622122"/>
                </a:lnTo>
                <a:lnTo>
                  <a:pt x="128866" y="622122"/>
                </a:lnTo>
                <a:lnTo>
                  <a:pt x="128866" y="201079"/>
                </a:lnTo>
                <a:close/>
              </a:path>
              <a:path w="145414" h="622300">
                <a:moveTo>
                  <a:pt x="72161" y="0"/>
                </a:moveTo>
                <a:lnTo>
                  <a:pt x="31784" y="12245"/>
                </a:lnTo>
                <a:lnTo>
                  <a:pt x="5587" y="43814"/>
                </a:lnTo>
                <a:lnTo>
                  <a:pt x="0" y="72161"/>
                </a:lnTo>
                <a:lnTo>
                  <a:pt x="342" y="79744"/>
                </a:lnTo>
                <a:lnTo>
                  <a:pt x="16375" y="118178"/>
                </a:lnTo>
                <a:lnTo>
                  <a:pt x="50998" y="141228"/>
                </a:lnTo>
                <a:lnTo>
                  <a:pt x="72161" y="144373"/>
                </a:lnTo>
                <a:lnTo>
                  <a:pt x="86673" y="143055"/>
                </a:lnTo>
                <a:lnTo>
                  <a:pt x="123698" y="123316"/>
                </a:lnTo>
                <a:lnTo>
                  <a:pt x="143888" y="86648"/>
                </a:lnTo>
                <a:lnTo>
                  <a:pt x="145237" y="72161"/>
                </a:lnTo>
                <a:lnTo>
                  <a:pt x="143888" y="57702"/>
                </a:lnTo>
                <a:lnTo>
                  <a:pt x="123698" y="21043"/>
                </a:lnTo>
                <a:lnTo>
                  <a:pt x="86673" y="1316"/>
                </a:lnTo>
                <a:lnTo>
                  <a:pt x="7216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FF925E-D9DA-2851-D9E4-D8F76A4D6D39}"/>
              </a:ext>
            </a:extLst>
          </p:cNvPr>
          <p:cNvSpPr txBox="1"/>
          <p:nvPr/>
        </p:nvSpPr>
        <p:spPr>
          <a:xfrm>
            <a:off x="473779" y="5700946"/>
            <a:ext cx="68248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Company Background </a:t>
            </a:r>
          </a:p>
          <a:p>
            <a:pPr algn="just"/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Dimovil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a Mexican company that commercializes electronic devices within the central and western regions of the country. With 30 branches.</a:t>
            </a:r>
          </a:p>
          <a:p>
            <a:pPr algn="just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just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reason for selecting this project is because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Dimovil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currently trying to find a way to optimize their  turnover inventory on their cell phone devices as well as reduce obsolete inventory on low turnover per location. </a:t>
            </a:r>
          </a:p>
          <a:p>
            <a:pPr algn="just"/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593" y="3878884"/>
            <a:ext cx="5223052" cy="25493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4377" y="842867"/>
            <a:ext cx="3350463" cy="24419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2836" y="6813080"/>
            <a:ext cx="441377" cy="7565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4267" y="6816204"/>
            <a:ext cx="448321" cy="9044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3365" y="6812089"/>
            <a:ext cx="280662" cy="7664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63232" y="7022345"/>
            <a:ext cx="2122170" cy="3036570"/>
            <a:chOff x="363232" y="7022345"/>
            <a:chExt cx="2122170" cy="303657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478" y="7251406"/>
              <a:ext cx="1815152" cy="27505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232" y="7022345"/>
              <a:ext cx="2121657" cy="303605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817408" y="7022345"/>
            <a:ext cx="2122170" cy="3036570"/>
            <a:chOff x="2817408" y="7022345"/>
            <a:chExt cx="2122170" cy="3036570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0656" y="7251394"/>
              <a:ext cx="1815147" cy="28070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7408" y="7022345"/>
              <a:ext cx="2121642" cy="3036054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271579" y="7022345"/>
            <a:ext cx="2136358" cy="3036055"/>
            <a:chOff x="5271579" y="7022345"/>
            <a:chExt cx="2136358" cy="303605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4820" y="7251394"/>
              <a:ext cx="1815155" cy="28070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1579" y="7022345"/>
              <a:ext cx="2121640" cy="30360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96609" y="9746297"/>
              <a:ext cx="711835" cy="95885"/>
            </a:xfrm>
            <a:custGeom>
              <a:avLst/>
              <a:gdLst/>
              <a:ahLst/>
              <a:cxnLst/>
              <a:rect l="l" t="t" r="r" b="b"/>
              <a:pathLst>
                <a:path w="711834" h="95884">
                  <a:moveTo>
                    <a:pt x="89916" y="27787"/>
                  </a:moveTo>
                  <a:lnTo>
                    <a:pt x="79184" y="27787"/>
                  </a:lnTo>
                  <a:lnTo>
                    <a:pt x="66040" y="81241"/>
                  </a:lnTo>
                  <a:lnTo>
                    <a:pt x="65049" y="81241"/>
                  </a:lnTo>
                  <a:lnTo>
                    <a:pt x="50101" y="27787"/>
                  </a:lnTo>
                  <a:lnTo>
                    <a:pt x="39878" y="27787"/>
                  </a:lnTo>
                  <a:lnTo>
                    <a:pt x="24930" y="81241"/>
                  </a:lnTo>
                  <a:lnTo>
                    <a:pt x="23939" y="81241"/>
                  </a:lnTo>
                  <a:lnTo>
                    <a:pt x="10795" y="27787"/>
                  </a:lnTo>
                  <a:lnTo>
                    <a:pt x="0" y="27787"/>
                  </a:lnTo>
                  <a:lnTo>
                    <a:pt x="18732" y="94640"/>
                  </a:lnTo>
                  <a:lnTo>
                    <a:pt x="29514" y="94640"/>
                  </a:lnTo>
                  <a:lnTo>
                    <a:pt x="44399" y="42913"/>
                  </a:lnTo>
                  <a:lnTo>
                    <a:pt x="45389" y="42913"/>
                  </a:lnTo>
                  <a:lnTo>
                    <a:pt x="60337" y="94640"/>
                  </a:lnTo>
                  <a:lnTo>
                    <a:pt x="71183" y="94640"/>
                  </a:lnTo>
                  <a:lnTo>
                    <a:pt x="89916" y="27787"/>
                  </a:lnTo>
                  <a:close/>
                </a:path>
                <a:path w="711834" h="95884">
                  <a:moveTo>
                    <a:pt x="186347" y="27787"/>
                  </a:moveTo>
                  <a:lnTo>
                    <a:pt x="175628" y="27787"/>
                  </a:lnTo>
                  <a:lnTo>
                    <a:pt x="162483" y="81241"/>
                  </a:lnTo>
                  <a:lnTo>
                    <a:pt x="161493" y="81241"/>
                  </a:lnTo>
                  <a:lnTo>
                    <a:pt x="146532" y="27787"/>
                  </a:lnTo>
                  <a:lnTo>
                    <a:pt x="136321" y="27787"/>
                  </a:lnTo>
                  <a:lnTo>
                    <a:pt x="121361" y="81241"/>
                  </a:lnTo>
                  <a:lnTo>
                    <a:pt x="120370" y="81241"/>
                  </a:lnTo>
                  <a:lnTo>
                    <a:pt x="107226" y="27787"/>
                  </a:lnTo>
                  <a:lnTo>
                    <a:pt x="96431" y="27787"/>
                  </a:lnTo>
                  <a:lnTo>
                    <a:pt x="115163" y="94640"/>
                  </a:lnTo>
                  <a:lnTo>
                    <a:pt x="125945" y="94640"/>
                  </a:lnTo>
                  <a:lnTo>
                    <a:pt x="140830" y="42913"/>
                  </a:lnTo>
                  <a:lnTo>
                    <a:pt x="141820" y="42913"/>
                  </a:lnTo>
                  <a:lnTo>
                    <a:pt x="156781" y="94640"/>
                  </a:lnTo>
                  <a:lnTo>
                    <a:pt x="167614" y="94640"/>
                  </a:lnTo>
                  <a:lnTo>
                    <a:pt x="186347" y="27787"/>
                  </a:lnTo>
                  <a:close/>
                </a:path>
                <a:path w="711834" h="95884">
                  <a:moveTo>
                    <a:pt x="282803" y="27787"/>
                  </a:moveTo>
                  <a:lnTo>
                    <a:pt x="272072" y="27787"/>
                  </a:lnTo>
                  <a:lnTo>
                    <a:pt x="258927" y="81241"/>
                  </a:lnTo>
                  <a:lnTo>
                    <a:pt x="257937" y="81241"/>
                  </a:lnTo>
                  <a:lnTo>
                    <a:pt x="242989" y="27787"/>
                  </a:lnTo>
                  <a:lnTo>
                    <a:pt x="232765" y="27787"/>
                  </a:lnTo>
                  <a:lnTo>
                    <a:pt x="217817" y="81241"/>
                  </a:lnTo>
                  <a:lnTo>
                    <a:pt x="216827" y="81241"/>
                  </a:lnTo>
                  <a:lnTo>
                    <a:pt x="203682" y="27787"/>
                  </a:lnTo>
                  <a:lnTo>
                    <a:pt x="192887" y="27787"/>
                  </a:lnTo>
                  <a:lnTo>
                    <a:pt x="211620" y="94640"/>
                  </a:lnTo>
                  <a:lnTo>
                    <a:pt x="222402" y="94640"/>
                  </a:lnTo>
                  <a:lnTo>
                    <a:pt x="237286" y="42913"/>
                  </a:lnTo>
                  <a:lnTo>
                    <a:pt x="238277" y="42913"/>
                  </a:lnTo>
                  <a:lnTo>
                    <a:pt x="253225" y="94640"/>
                  </a:lnTo>
                  <a:lnTo>
                    <a:pt x="264071" y="94640"/>
                  </a:lnTo>
                  <a:lnTo>
                    <a:pt x="282803" y="27787"/>
                  </a:lnTo>
                  <a:close/>
                </a:path>
                <a:path w="711834" h="95884">
                  <a:moveTo>
                    <a:pt x="302729" y="82727"/>
                  </a:moveTo>
                  <a:lnTo>
                    <a:pt x="299123" y="79133"/>
                  </a:lnTo>
                  <a:lnTo>
                    <a:pt x="290258" y="79133"/>
                  </a:lnTo>
                  <a:lnTo>
                    <a:pt x="286600" y="82727"/>
                  </a:lnTo>
                  <a:lnTo>
                    <a:pt x="286600" y="87198"/>
                  </a:lnTo>
                  <a:lnTo>
                    <a:pt x="286600" y="91605"/>
                  </a:lnTo>
                  <a:lnTo>
                    <a:pt x="290258" y="95262"/>
                  </a:lnTo>
                  <a:lnTo>
                    <a:pt x="299123" y="95262"/>
                  </a:lnTo>
                  <a:lnTo>
                    <a:pt x="302729" y="91605"/>
                  </a:lnTo>
                  <a:lnTo>
                    <a:pt x="302729" y="82727"/>
                  </a:lnTo>
                  <a:close/>
                </a:path>
                <a:path w="711834" h="95884">
                  <a:moveTo>
                    <a:pt x="376478" y="1244"/>
                  </a:moveTo>
                  <a:lnTo>
                    <a:pt x="365937" y="1244"/>
                  </a:lnTo>
                  <a:lnTo>
                    <a:pt x="365937" y="61150"/>
                  </a:lnTo>
                  <a:lnTo>
                    <a:pt x="365937" y="61277"/>
                  </a:lnTo>
                  <a:lnTo>
                    <a:pt x="364578" y="71691"/>
                  </a:lnTo>
                  <a:lnTo>
                    <a:pt x="360692" y="79565"/>
                  </a:lnTo>
                  <a:lnTo>
                    <a:pt x="354533" y="84531"/>
                  </a:lnTo>
                  <a:lnTo>
                    <a:pt x="346341" y="86271"/>
                  </a:lnTo>
                  <a:lnTo>
                    <a:pt x="338137" y="84556"/>
                  </a:lnTo>
                  <a:lnTo>
                    <a:pt x="332016" y="79603"/>
                  </a:lnTo>
                  <a:lnTo>
                    <a:pt x="328193" y="71742"/>
                  </a:lnTo>
                  <a:lnTo>
                    <a:pt x="326872" y="61277"/>
                  </a:lnTo>
                  <a:lnTo>
                    <a:pt x="326872" y="61150"/>
                  </a:lnTo>
                  <a:lnTo>
                    <a:pt x="328193" y="50673"/>
                  </a:lnTo>
                  <a:lnTo>
                    <a:pt x="332016" y="42811"/>
                  </a:lnTo>
                  <a:lnTo>
                    <a:pt x="338137" y="37871"/>
                  </a:lnTo>
                  <a:lnTo>
                    <a:pt x="346341" y="36156"/>
                  </a:lnTo>
                  <a:lnTo>
                    <a:pt x="354533" y="37884"/>
                  </a:lnTo>
                  <a:lnTo>
                    <a:pt x="360692" y="42862"/>
                  </a:lnTo>
                  <a:lnTo>
                    <a:pt x="364578" y="50723"/>
                  </a:lnTo>
                  <a:lnTo>
                    <a:pt x="365937" y="61150"/>
                  </a:lnTo>
                  <a:lnTo>
                    <a:pt x="365937" y="1244"/>
                  </a:lnTo>
                  <a:lnTo>
                    <a:pt x="365683" y="1244"/>
                  </a:lnTo>
                  <a:lnTo>
                    <a:pt x="365683" y="38328"/>
                  </a:lnTo>
                  <a:lnTo>
                    <a:pt x="364693" y="38328"/>
                  </a:lnTo>
                  <a:lnTo>
                    <a:pt x="363575" y="36156"/>
                  </a:lnTo>
                  <a:lnTo>
                    <a:pt x="361022" y="31203"/>
                  </a:lnTo>
                  <a:lnTo>
                    <a:pt x="353034" y="26619"/>
                  </a:lnTo>
                  <a:lnTo>
                    <a:pt x="343865" y="26619"/>
                  </a:lnTo>
                  <a:lnTo>
                    <a:pt x="332320" y="29070"/>
                  </a:lnTo>
                  <a:lnTo>
                    <a:pt x="323481" y="36017"/>
                  </a:lnTo>
                  <a:lnTo>
                    <a:pt x="317830" y="46913"/>
                  </a:lnTo>
                  <a:lnTo>
                    <a:pt x="315836" y="61150"/>
                  </a:lnTo>
                  <a:lnTo>
                    <a:pt x="315836" y="61277"/>
                  </a:lnTo>
                  <a:lnTo>
                    <a:pt x="317830" y="75463"/>
                  </a:lnTo>
                  <a:lnTo>
                    <a:pt x="323494" y="86360"/>
                  </a:lnTo>
                  <a:lnTo>
                    <a:pt x="332333" y="93345"/>
                  </a:lnTo>
                  <a:lnTo>
                    <a:pt x="343865" y="95821"/>
                  </a:lnTo>
                  <a:lnTo>
                    <a:pt x="353161" y="95821"/>
                  </a:lnTo>
                  <a:lnTo>
                    <a:pt x="360603" y="91414"/>
                  </a:lnTo>
                  <a:lnTo>
                    <a:pt x="363435" y="86271"/>
                  </a:lnTo>
                  <a:lnTo>
                    <a:pt x="364693" y="83972"/>
                  </a:lnTo>
                  <a:lnTo>
                    <a:pt x="365683" y="83972"/>
                  </a:lnTo>
                  <a:lnTo>
                    <a:pt x="365683" y="94640"/>
                  </a:lnTo>
                  <a:lnTo>
                    <a:pt x="376478" y="94640"/>
                  </a:lnTo>
                  <a:lnTo>
                    <a:pt x="376478" y="83972"/>
                  </a:lnTo>
                  <a:lnTo>
                    <a:pt x="376478" y="38328"/>
                  </a:lnTo>
                  <a:lnTo>
                    <a:pt x="376478" y="1244"/>
                  </a:lnTo>
                  <a:close/>
                </a:path>
                <a:path w="711834" h="95884">
                  <a:moveTo>
                    <a:pt x="406336" y="27774"/>
                  </a:moveTo>
                  <a:lnTo>
                    <a:pt x="395541" y="27774"/>
                  </a:lnTo>
                  <a:lnTo>
                    <a:pt x="395541" y="94627"/>
                  </a:lnTo>
                  <a:lnTo>
                    <a:pt x="406336" y="94627"/>
                  </a:lnTo>
                  <a:lnTo>
                    <a:pt x="406336" y="27774"/>
                  </a:lnTo>
                  <a:close/>
                </a:path>
                <a:path w="711834" h="95884">
                  <a:moveTo>
                    <a:pt x="408432" y="3352"/>
                  </a:moveTo>
                  <a:lnTo>
                    <a:pt x="405079" y="0"/>
                  </a:lnTo>
                  <a:lnTo>
                    <a:pt x="396900" y="0"/>
                  </a:lnTo>
                  <a:lnTo>
                    <a:pt x="393534" y="3352"/>
                  </a:lnTo>
                  <a:lnTo>
                    <a:pt x="393534" y="11531"/>
                  </a:lnTo>
                  <a:lnTo>
                    <a:pt x="396900" y="14884"/>
                  </a:lnTo>
                  <a:lnTo>
                    <a:pt x="405079" y="14884"/>
                  </a:lnTo>
                  <a:lnTo>
                    <a:pt x="408432" y="11531"/>
                  </a:lnTo>
                  <a:lnTo>
                    <a:pt x="408432" y="3352"/>
                  </a:lnTo>
                  <a:close/>
                </a:path>
                <a:path w="711834" h="95884">
                  <a:moveTo>
                    <a:pt x="515785" y="48437"/>
                  </a:moveTo>
                  <a:lnTo>
                    <a:pt x="514375" y="39116"/>
                  </a:lnTo>
                  <a:lnTo>
                    <a:pt x="510273" y="32258"/>
                  </a:lnTo>
                  <a:lnTo>
                    <a:pt x="503593" y="28041"/>
                  </a:lnTo>
                  <a:lnTo>
                    <a:pt x="494525" y="26606"/>
                  </a:lnTo>
                  <a:lnTo>
                    <a:pt x="485279" y="26606"/>
                  </a:lnTo>
                  <a:lnTo>
                    <a:pt x="477659" y="31254"/>
                  </a:lnTo>
                  <a:lnTo>
                    <a:pt x="474065" y="38328"/>
                  </a:lnTo>
                  <a:lnTo>
                    <a:pt x="473075" y="38328"/>
                  </a:lnTo>
                  <a:lnTo>
                    <a:pt x="469976" y="31381"/>
                  </a:lnTo>
                  <a:lnTo>
                    <a:pt x="463651" y="26606"/>
                  </a:lnTo>
                  <a:lnTo>
                    <a:pt x="445833" y="26606"/>
                  </a:lnTo>
                  <a:lnTo>
                    <a:pt x="439508" y="30759"/>
                  </a:lnTo>
                  <a:lnTo>
                    <a:pt x="436537" y="37960"/>
                  </a:lnTo>
                  <a:lnTo>
                    <a:pt x="435546" y="37960"/>
                  </a:lnTo>
                  <a:lnTo>
                    <a:pt x="435546" y="27787"/>
                  </a:lnTo>
                  <a:lnTo>
                    <a:pt x="424751" y="27787"/>
                  </a:lnTo>
                  <a:lnTo>
                    <a:pt x="424751" y="94640"/>
                  </a:lnTo>
                  <a:lnTo>
                    <a:pt x="435546" y="94640"/>
                  </a:lnTo>
                  <a:lnTo>
                    <a:pt x="435546" y="43789"/>
                  </a:lnTo>
                  <a:lnTo>
                    <a:pt x="442188" y="36156"/>
                  </a:lnTo>
                  <a:lnTo>
                    <a:pt x="459359" y="36156"/>
                  </a:lnTo>
                  <a:lnTo>
                    <a:pt x="464807" y="41300"/>
                  </a:lnTo>
                  <a:lnTo>
                    <a:pt x="464807" y="94640"/>
                  </a:lnTo>
                  <a:lnTo>
                    <a:pt x="475602" y="94640"/>
                  </a:lnTo>
                  <a:lnTo>
                    <a:pt x="475602" y="43167"/>
                  </a:lnTo>
                  <a:lnTo>
                    <a:pt x="481749" y="36156"/>
                  </a:lnTo>
                  <a:lnTo>
                    <a:pt x="500481" y="36156"/>
                  </a:lnTo>
                  <a:lnTo>
                    <a:pt x="504990" y="41059"/>
                  </a:lnTo>
                  <a:lnTo>
                    <a:pt x="504990" y="94640"/>
                  </a:lnTo>
                  <a:lnTo>
                    <a:pt x="515785" y="94640"/>
                  </a:lnTo>
                  <a:lnTo>
                    <a:pt x="515785" y="48437"/>
                  </a:lnTo>
                  <a:close/>
                </a:path>
                <a:path w="711834" h="95884">
                  <a:moveTo>
                    <a:pt x="591642" y="61150"/>
                  </a:moveTo>
                  <a:lnTo>
                    <a:pt x="589508" y="46697"/>
                  </a:lnTo>
                  <a:lnTo>
                    <a:pt x="583552" y="36156"/>
                  </a:lnTo>
                  <a:lnTo>
                    <a:pt x="583374" y="35839"/>
                  </a:lnTo>
                  <a:lnTo>
                    <a:pt x="580605" y="33896"/>
                  </a:lnTo>
                  <a:lnTo>
                    <a:pt x="580605" y="61150"/>
                  </a:lnTo>
                  <a:lnTo>
                    <a:pt x="580605" y="61277"/>
                  </a:lnTo>
                  <a:lnTo>
                    <a:pt x="579297" y="71818"/>
                  </a:lnTo>
                  <a:lnTo>
                    <a:pt x="575462" y="79679"/>
                  </a:lnTo>
                  <a:lnTo>
                    <a:pt x="569252" y="84582"/>
                  </a:lnTo>
                  <a:lnTo>
                    <a:pt x="560819" y="86271"/>
                  </a:lnTo>
                  <a:lnTo>
                    <a:pt x="552399" y="84582"/>
                  </a:lnTo>
                  <a:lnTo>
                    <a:pt x="546188" y="79679"/>
                  </a:lnTo>
                  <a:lnTo>
                    <a:pt x="542366" y="71818"/>
                  </a:lnTo>
                  <a:lnTo>
                    <a:pt x="541045" y="61277"/>
                  </a:lnTo>
                  <a:lnTo>
                    <a:pt x="541045" y="61150"/>
                  </a:lnTo>
                  <a:lnTo>
                    <a:pt x="542366" y="50571"/>
                  </a:lnTo>
                  <a:lnTo>
                    <a:pt x="546188" y="42722"/>
                  </a:lnTo>
                  <a:lnTo>
                    <a:pt x="552399" y="37833"/>
                  </a:lnTo>
                  <a:lnTo>
                    <a:pt x="560819" y="36156"/>
                  </a:lnTo>
                  <a:lnTo>
                    <a:pt x="569252" y="37833"/>
                  </a:lnTo>
                  <a:lnTo>
                    <a:pt x="575462" y="42722"/>
                  </a:lnTo>
                  <a:lnTo>
                    <a:pt x="579297" y="50571"/>
                  </a:lnTo>
                  <a:lnTo>
                    <a:pt x="580605" y="61150"/>
                  </a:lnTo>
                  <a:lnTo>
                    <a:pt x="580605" y="33896"/>
                  </a:lnTo>
                  <a:lnTo>
                    <a:pt x="573671" y="28994"/>
                  </a:lnTo>
                  <a:lnTo>
                    <a:pt x="560819" y="26619"/>
                  </a:lnTo>
                  <a:lnTo>
                    <a:pt x="547979" y="28994"/>
                  </a:lnTo>
                  <a:lnTo>
                    <a:pt x="538276" y="35839"/>
                  </a:lnTo>
                  <a:lnTo>
                    <a:pt x="532155" y="46697"/>
                  </a:lnTo>
                  <a:lnTo>
                    <a:pt x="530009" y="61150"/>
                  </a:lnTo>
                  <a:lnTo>
                    <a:pt x="530009" y="61277"/>
                  </a:lnTo>
                  <a:lnTo>
                    <a:pt x="532155" y="75704"/>
                  </a:lnTo>
                  <a:lnTo>
                    <a:pt x="538276" y="86575"/>
                  </a:lnTo>
                  <a:lnTo>
                    <a:pt x="547979" y="93433"/>
                  </a:lnTo>
                  <a:lnTo>
                    <a:pt x="560819" y="95821"/>
                  </a:lnTo>
                  <a:lnTo>
                    <a:pt x="573671" y="93433"/>
                  </a:lnTo>
                  <a:lnTo>
                    <a:pt x="583374" y="86575"/>
                  </a:lnTo>
                  <a:lnTo>
                    <a:pt x="583539" y="86271"/>
                  </a:lnTo>
                  <a:lnTo>
                    <a:pt x="589508" y="75704"/>
                  </a:lnTo>
                  <a:lnTo>
                    <a:pt x="591642" y="61277"/>
                  </a:lnTo>
                  <a:lnTo>
                    <a:pt x="591642" y="61150"/>
                  </a:lnTo>
                  <a:close/>
                </a:path>
                <a:path w="711834" h="95884">
                  <a:moveTo>
                    <a:pt x="658571" y="27787"/>
                  </a:moveTo>
                  <a:lnTo>
                    <a:pt x="647153" y="27787"/>
                  </a:lnTo>
                  <a:lnTo>
                    <a:pt x="628865" y="82854"/>
                  </a:lnTo>
                  <a:lnTo>
                    <a:pt x="627875" y="82854"/>
                  </a:lnTo>
                  <a:lnTo>
                    <a:pt x="609574" y="27787"/>
                  </a:lnTo>
                  <a:lnTo>
                    <a:pt x="598170" y="27787"/>
                  </a:lnTo>
                  <a:lnTo>
                    <a:pt x="622909" y="94640"/>
                  </a:lnTo>
                  <a:lnTo>
                    <a:pt x="633831" y="94640"/>
                  </a:lnTo>
                  <a:lnTo>
                    <a:pt x="658571" y="27787"/>
                  </a:lnTo>
                  <a:close/>
                </a:path>
                <a:path w="711834" h="95884">
                  <a:moveTo>
                    <a:pt x="681990" y="27774"/>
                  </a:moveTo>
                  <a:lnTo>
                    <a:pt x="671195" y="27774"/>
                  </a:lnTo>
                  <a:lnTo>
                    <a:pt x="671195" y="94627"/>
                  </a:lnTo>
                  <a:lnTo>
                    <a:pt x="681990" y="94627"/>
                  </a:lnTo>
                  <a:lnTo>
                    <a:pt x="681990" y="27774"/>
                  </a:lnTo>
                  <a:close/>
                </a:path>
                <a:path w="711834" h="95884">
                  <a:moveTo>
                    <a:pt x="684085" y="3352"/>
                  </a:moveTo>
                  <a:lnTo>
                    <a:pt x="680745" y="0"/>
                  </a:lnTo>
                  <a:lnTo>
                    <a:pt x="672553" y="0"/>
                  </a:lnTo>
                  <a:lnTo>
                    <a:pt x="669201" y="3352"/>
                  </a:lnTo>
                  <a:lnTo>
                    <a:pt x="669201" y="11531"/>
                  </a:lnTo>
                  <a:lnTo>
                    <a:pt x="672553" y="14884"/>
                  </a:lnTo>
                  <a:lnTo>
                    <a:pt x="680745" y="14884"/>
                  </a:lnTo>
                  <a:lnTo>
                    <a:pt x="684085" y="11531"/>
                  </a:lnTo>
                  <a:lnTo>
                    <a:pt x="684085" y="3352"/>
                  </a:lnTo>
                  <a:close/>
                </a:path>
                <a:path w="711834" h="95884">
                  <a:moveTo>
                    <a:pt x="711822" y="1244"/>
                  </a:moveTo>
                  <a:lnTo>
                    <a:pt x="701027" y="1244"/>
                  </a:lnTo>
                  <a:lnTo>
                    <a:pt x="701027" y="94640"/>
                  </a:lnTo>
                  <a:lnTo>
                    <a:pt x="711822" y="94640"/>
                  </a:lnTo>
                  <a:lnTo>
                    <a:pt x="711822" y="1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27975" y="9772896"/>
              <a:ext cx="479962" cy="69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359994" y="4838395"/>
            <a:ext cx="7047940" cy="5003774"/>
            <a:chOff x="359994" y="4838395"/>
            <a:chExt cx="7047940" cy="5003774"/>
          </a:xfrm>
        </p:grpSpPr>
        <p:sp>
          <p:nvSpPr>
            <p:cNvPr id="12" name="object 12"/>
            <p:cNvSpPr/>
            <p:nvPr/>
          </p:nvSpPr>
          <p:spPr>
            <a:xfrm>
              <a:off x="6196596" y="9746284"/>
              <a:ext cx="711835" cy="95885"/>
            </a:xfrm>
            <a:custGeom>
              <a:avLst/>
              <a:gdLst/>
              <a:ahLst/>
              <a:cxnLst/>
              <a:rect l="l" t="t" r="r" b="b"/>
              <a:pathLst>
                <a:path w="711834" h="95884">
                  <a:moveTo>
                    <a:pt x="89916" y="27787"/>
                  </a:moveTo>
                  <a:lnTo>
                    <a:pt x="79184" y="27787"/>
                  </a:lnTo>
                  <a:lnTo>
                    <a:pt x="66040" y="81241"/>
                  </a:lnTo>
                  <a:lnTo>
                    <a:pt x="65049" y="81241"/>
                  </a:lnTo>
                  <a:lnTo>
                    <a:pt x="50101" y="27787"/>
                  </a:lnTo>
                  <a:lnTo>
                    <a:pt x="39878" y="27787"/>
                  </a:lnTo>
                  <a:lnTo>
                    <a:pt x="24930" y="81241"/>
                  </a:lnTo>
                  <a:lnTo>
                    <a:pt x="23939" y="81241"/>
                  </a:lnTo>
                  <a:lnTo>
                    <a:pt x="10795" y="27787"/>
                  </a:lnTo>
                  <a:lnTo>
                    <a:pt x="0" y="27787"/>
                  </a:lnTo>
                  <a:lnTo>
                    <a:pt x="18732" y="94640"/>
                  </a:lnTo>
                  <a:lnTo>
                    <a:pt x="29514" y="94640"/>
                  </a:lnTo>
                  <a:lnTo>
                    <a:pt x="44399" y="42913"/>
                  </a:lnTo>
                  <a:lnTo>
                    <a:pt x="45389" y="42913"/>
                  </a:lnTo>
                  <a:lnTo>
                    <a:pt x="60337" y="94640"/>
                  </a:lnTo>
                  <a:lnTo>
                    <a:pt x="71183" y="94640"/>
                  </a:lnTo>
                  <a:lnTo>
                    <a:pt x="89916" y="27787"/>
                  </a:lnTo>
                  <a:close/>
                </a:path>
                <a:path w="711834" h="95884">
                  <a:moveTo>
                    <a:pt x="186372" y="27787"/>
                  </a:moveTo>
                  <a:lnTo>
                    <a:pt x="175641" y="27787"/>
                  </a:lnTo>
                  <a:lnTo>
                    <a:pt x="162496" y="81241"/>
                  </a:lnTo>
                  <a:lnTo>
                    <a:pt x="161505" y="81241"/>
                  </a:lnTo>
                  <a:lnTo>
                    <a:pt x="146558" y="27787"/>
                  </a:lnTo>
                  <a:lnTo>
                    <a:pt x="136334" y="27787"/>
                  </a:lnTo>
                  <a:lnTo>
                    <a:pt x="121386" y="81241"/>
                  </a:lnTo>
                  <a:lnTo>
                    <a:pt x="120396" y="81241"/>
                  </a:lnTo>
                  <a:lnTo>
                    <a:pt x="107251" y="27787"/>
                  </a:lnTo>
                  <a:lnTo>
                    <a:pt x="96456" y="27787"/>
                  </a:lnTo>
                  <a:lnTo>
                    <a:pt x="115189" y="94640"/>
                  </a:lnTo>
                  <a:lnTo>
                    <a:pt x="125971" y="94640"/>
                  </a:lnTo>
                  <a:lnTo>
                    <a:pt x="140855" y="42913"/>
                  </a:lnTo>
                  <a:lnTo>
                    <a:pt x="141846" y="42913"/>
                  </a:lnTo>
                  <a:lnTo>
                    <a:pt x="156794" y="94640"/>
                  </a:lnTo>
                  <a:lnTo>
                    <a:pt x="167640" y="94640"/>
                  </a:lnTo>
                  <a:lnTo>
                    <a:pt x="186372" y="27787"/>
                  </a:lnTo>
                  <a:close/>
                </a:path>
                <a:path w="711834" h="95884">
                  <a:moveTo>
                    <a:pt x="282816" y="27787"/>
                  </a:moveTo>
                  <a:lnTo>
                    <a:pt x="272084" y="27787"/>
                  </a:lnTo>
                  <a:lnTo>
                    <a:pt x="258940" y="81241"/>
                  </a:lnTo>
                  <a:lnTo>
                    <a:pt x="257949" y="81241"/>
                  </a:lnTo>
                  <a:lnTo>
                    <a:pt x="243001" y="27787"/>
                  </a:lnTo>
                  <a:lnTo>
                    <a:pt x="232778" y="27787"/>
                  </a:lnTo>
                  <a:lnTo>
                    <a:pt x="217830" y="81241"/>
                  </a:lnTo>
                  <a:lnTo>
                    <a:pt x="216839" y="81241"/>
                  </a:lnTo>
                  <a:lnTo>
                    <a:pt x="203695" y="27787"/>
                  </a:lnTo>
                  <a:lnTo>
                    <a:pt x="192900" y="27787"/>
                  </a:lnTo>
                  <a:lnTo>
                    <a:pt x="211632" y="94640"/>
                  </a:lnTo>
                  <a:lnTo>
                    <a:pt x="222415" y="94640"/>
                  </a:lnTo>
                  <a:lnTo>
                    <a:pt x="237299" y="42913"/>
                  </a:lnTo>
                  <a:lnTo>
                    <a:pt x="238290" y="42913"/>
                  </a:lnTo>
                  <a:lnTo>
                    <a:pt x="253238" y="94640"/>
                  </a:lnTo>
                  <a:lnTo>
                    <a:pt x="264083" y="94640"/>
                  </a:lnTo>
                  <a:lnTo>
                    <a:pt x="282816" y="27787"/>
                  </a:lnTo>
                  <a:close/>
                </a:path>
                <a:path w="711834" h="95884">
                  <a:moveTo>
                    <a:pt x="302742" y="82727"/>
                  </a:moveTo>
                  <a:lnTo>
                    <a:pt x="299135" y="79133"/>
                  </a:lnTo>
                  <a:lnTo>
                    <a:pt x="290271" y="79133"/>
                  </a:lnTo>
                  <a:lnTo>
                    <a:pt x="286613" y="82727"/>
                  </a:lnTo>
                  <a:lnTo>
                    <a:pt x="286613" y="87198"/>
                  </a:lnTo>
                  <a:lnTo>
                    <a:pt x="286613" y="91605"/>
                  </a:lnTo>
                  <a:lnTo>
                    <a:pt x="290271" y="95262"/>
                  </a:lnTo>
                  <a:lnTo>
                    <a:pt x="299135" y="95262"/>
                  </a:lnTo>
                  <a:lnTo>
                    <a:pt x="302742" y="91605"/>
                  </a:lnTo>
                  <a:lnTo>
                    <a:pt x="302742" y="82727"/>
                  </a:lnTo>
                  <a:close/>
                </a:path>
                <a:path w="711834" h="95884">
                  <a:moveTo>
                    <a:pt x="376478" y="1244"/>
                  </a:moveTo>
                  <a:lnTo>
                    <a:pt x="365937" y="1244"/>
                  </a:lnTo>
                  <a:lnTo>
                    <a:pt x="365937" y="61150"/>
                  </a:lnTo>
                  <a:lnTo>
                    <a:pt x="365937" y="61277"/>
                  </a:lnTo>
                  <a:lnTo>
                    <a:pt x="364591" y="71691"/>
                  </a:lnTo>
                  <a:lnTo>
                    <a:pt x="360705" y="79565"/>
                  </a:lnTo>
                  <a:lnTo>
                    <a:pt x="354533" y="84531"/>
                  </a:lnTo>
                  <a:lnTo>
                    <a:pt x="346341" y="86271"/>
                  </a:lnTo>
                  <a:lnTo>
                    <a:pt x="338150" y="84556"/>
                  </a:lnTo>
                  <a:lnTo>
                    <a:pt x="332028" y="79616"/>
                  </a:lnTo>
                  <a:lnTo>
                    <a:pt x="328206" y="71755"/>
                  </a:lnTo>
                  <a:lnTo>
                    <a:pt x="326872" y="61277"/>
                  </a:lnTo>
                  <a:lnTo>
                    <a:pt x="326872" y="61150"/>
                  </a:lnTo>
                  <a:lnTo>
                    <a:pt x="328206" y="50685"/>
                  </a:lnTo>
                  <a:lnTo>
                    <a:pt x="332028" y="42811"/>
                  </a:lnTo>
                  <a:lnTo>
                    <a:pt x="338150" y="37871"/>
                  </a:lnTo>
                  <a:lnTo>
                    <a:pt x="346341" y="36156"/>
                  </a:lnTo>
                  <a:lnTo>
                    <a:pt x="354533" y="37884"/>
                  </a:lnTo>
                  <a:lnTo>
                    <a:pt x="360705" y="42862"/>
                  </a:lnTo>
                  <a:lnTo>
                    <a:pt x="364591" y="50723"/>
                  </a:lnTo>
                  <a:lnTo>
                    <a:pt x="365937" y="61150"/>
                  </a:lnTo>
                  <a:lnTo>
                    <a:pt x="365937" y="1244"/>
                  </a:lnTo>
                  <a:lnTo>
                    <a:pt x="365683" y="1244"/>
                  </a:lnTo>
                  <a:lnTo>
                    <a:pt x="365683" y="38328"/>
                  </a:lnTo>
                  <a:lnTo>
                    <a:pt x="364693" y="38328"/>
                  </a:lnTo>
                  <a:lnTo>
                    <a:pt x="363588" y="36156"/>
                  </a:lnTo>
                  <a:lnTo>
                    <a:pt x="361035" y="31203"/>
                  </a:lnTo>
                  <a:lnTo>
                    <a:pt x="353034" y="26619"/>
                  </a:lnTo>
                  <a:lnTo>
                    <a:pt x="343865" y="26619"/>
                  </a:lnTo>
                  <a:lnTo>
                    <a:pt x="332320" y="29070"/>
                  </a:lnTo>
                  <a:lnTo>
                    <a:pt x="323481" y="36029"/>
                  </a:lnTo>
                  <a:lnTo>
                    <a:pt x="317830" y="46913"/>
                  </a:lnTo>
                  <a:lnTo>
                    <a:pt x="315836" y="61150"/>
                  </a:lnTo>
                  <a:lnTo>
                    <a:pt x="315836" y="61277"/>
                  </a:lnTo>
                  <a:lnTo>
                    <a:pt x="317842" y="75463"/>
                  </a:lnTo>
                  <a:lnTo>
                    <a:pt x="323507" y="86360"/>
                  </a:lnTo>
                  <a:lnTo>
                    <a:pt x="332346" y="93357"/>
                  </a:lnTo>
                  <a:lnTo>
                    <a:pt x="343865" y="95821"/>
                  </a:lnTo>
                  <a:lnTo>
                    <a:pt x="353161" y="95821"/>
                  </a:lnTo>
                  <a:lnTo>
                    <a:pt x="360603" y="91414"/>
                  </a:lnTo>
                  <a:lnTo>
                    <a:pt x="363435" y="86271"/>
                  </a:lnTo>
                  <a:lnTo>
                    <a:pt x="364693" y="83972"/>
                  </a:lnTo>
                  <a:lnTo>
                    <a:pt x="365683" y="83972"/>
                  </a:lnTo>
                  <a:lnTo>
                    <a:pt x="365683" y="94640"/>
                  </a:lnTo>
                  <a:lnTo>
                    <a:pt x="376478" y="94640"/>
                  </a:lnTo>
                  <a:lnTo>
                    <a:pt x="376478" y="83972"/>
                  </a:lnTo>
                  <a:lnTo>
                    <a:pt x="376478" y="38328"/>
                  </a:lnTo>
                  <a:lnTo>
                    <a:pt x="376478" y="1244"/>
                  </a:lnTo>
                  <a:close/>
                </a:path>
                <a:path w="711834" h="95884">
                  <a:moveTo>
                    <a:pt x="406336" y="27787"/>
                  </a:moveTo>
                  <a:lnTo>
                    <a:pt x="395541" y="27787"/>
                  </a:lnTo>
                  <a:lnTo>
                    <a:pt x="395541" y="94640"/>
                  </a:lnTo>
                  <a:lnTo>
                    <a:pt x="406336" y="94640"/>
                  </a:lnTo>
                  <a:lnTo>
                    <a:pt x="406336" y="27787"/>
                  </a:lnTo>
                  <a:close/>
                </a:path>
                <a:path w="711834" h="95884">
                  <a:moveTo>
                    <a:pt x="408444" y="3352"/>
                  </a:moveTo>
                  <a:lnTo>
                    <a:pt x="405091" y="0"/>
                  </a:lnTo>
                  <a:lnTo>
                    <a:pt x="396913" y="0"/>
                  </a:lnTo>
                  <a:lnTo>
                    <a:pt x="393547" y="3352"/>
                  </a:lnTo>
                  <a:lnTo>
                    <a:pt x="393547" y="11531"/>
                  </a:lnTo>
                  <a:lnTo>
                    <a:pt x="396913" y="14884"/>
                  </a:lnTo>
                  <a:lnTo>
                    <a:pt x="405091" y="14884"/>
                  </a:lnTo>
                  <a:lnTo>
                    <a:pt x="408444" y="11531"/>
                  </a:lnTo>
                  <a:lnTo>
                    <a:pt x="408444" y="3352"/>
                  </a:lnTo>
                  <a:close/>
                </a:path>
                <a:path w="711834" h="95884">
                  <a:moveTo>
                    <a:pt x="515797" y="48437"/>
                  </a:moveTo>
                  <a:lnTo>
                    <a:pt x="514400" y="39116"/>
                  </a:lnTo>
                  <a:lnTo>
                    <a:pt x="510273" y="32270"/>
                  </a:lnTo>
                  <a:lnTo>
                    <a:pt x="503605" y="28041"/>
                  </a:lnTo>
                  <a:lnTo>
                    <a:pt x="494525" y="26606"/>
                  </a:lnTo>
                  <a:lnTo>
                    <a:pt x="485292" y="26606"/>
                  </a:lnTo>
                  <a:lnTo>
                    <a:pt x="477659" y="31254"/>
                  </a:lnTo>
                  <a:lnTo>
                    <a:pt x="474065" y="38328"/>
                  </a:lnTo>
                  <a:lnTo>
                    <a:pt x="473075" y="38328"/>
                  </a:lnTo>
                  <a:lnTo>
                    <a:pt x="469976" y="31381"/>
                  </a:lnTo>
                  <a:lnTo>
                    <a:pt x="463651" y="26606"/>
                  </a:lnTo>
                  <a:lnTo>
                    <a:pt x="445846" y="26606"/>
                  </a:lnTo>
                  <a:lnTo>
                    <a:pt x="439521" y="30759"/>
                  </a:lnTo>
                  <a:lnTo>
                    <a:pt x="436549" y="37960"/>
                  </a:lnTo>
                  <a:lnTo>
                    <a:pt x="435559" y="37960"/>
                  </a:lnTo>
                  <a:lnTo>
                    <a:pt x="435559" y="27787"/>
                  </a:lnTo>
                  <a:lnTo>
                    <a:pt x="424764" y="27787"/>
                  </a:lnTo>
                  <a:lnTo>
                    <a:pt x="424764" y="94640"/>
                  </a:lnTo>
                  <a:lnTo>
                    <a:pt x="435559" y="94640"/>
                  </a:lnTo>
                  <a:lnTo>
                    <a:pt x="435559" y="43789"/>
                  </a:lnTo>
                  <a:lnTo>
                    <a:pt x="442188" y="36156"/>
                  </a:lnTo>
                  <a:lnTo>
                    <a:pt x="459371" y="36156"/>
                  </a:lnTo>
                  <a:lnTo>
                    <a:pt x="464820" y="41300"/>
                  </a:lnTo>
                  <a:lnTo>
                    <a:pt x="464820" y="94640"/>
                  </a:lnTo>
                  <a:lnTo>
                    <a:pt x="475615" y="94640"/>
                  </a:lnTo>
                  <a:lnTo>
                    <a:pt x="475615" y="43167"/>
                  </a:lnTo>
                  <a:lnTo>
                    <a:pt x="481749" y="36156"/>
                  </a:lnTo>
                  <a:lnTo>
                    <a:pt x="500481" y="36156"/>
                  </a:lnTo>
                  <a:lnTo>
                    <a:pt x="505002" y="41059"/>
                  </a:lnTo>
                  <a:lnTo>
                    <a:pt x="505002" y="94640"/>
                  </a:lnTo>
                  <a:lnTo>
                    <a:pt x="515797" y="94640"/>
                  </a:lnTo>
                  <a:lnTo>
                    <a:pt x="515797" y="48437"/>
                  </a:lnTo>
                  <a:close/>
                </a:path>
                <a:path w="711834" h="95884">
                  <a:moveTo>
                    <a:pt x="591654" y="61150"/>
                  </a:moveTo>
                  <a:lnTo>
                    <a:pt x="589521" y="46697"/>
                  </a:lnTo>
                  <a:lnTo>
                    <a:pt x="583565" y="36156"/>
                  </a:lnTo>
                  <a:lnTo>
                    <a:pt x="583387" y="35839"/>
                  </a:lnTo>
                  <a:lnTo>
                    <a:pt x="580618" y="33896"/>
                  </a:lnTo>
                  <a:lnTo>
                    <a:pt x="580618" y="61150"/>
                  </a:lnTo>
                  <a:lnTo>
                    <a:pt x="580618" y="61277"/>
                  </a:lnTo>
                  <a:lnTo>
                    <a:pt x="579310" y="71818"/>
                  </a:lnTo>
                  <a:lnTo>
                    <a:pt x="575475" y="79679"/>
                  </a:lnTo>
                  <a:lnTo>
                    <a:pt x="569264" y="84582"/>
                  </a:lnTo>
                  <a:lnTo>
                    <a:pt x="560832" y="86271"/>
                  </a:lnTo>
                  <a:lnTo>
                    <a:pt x="552411" y="84582"/>
                  </a:lnTo>
                  <a:lnTo>
                    <a:pt x="546201" y="79679"/>
                  </a:lnTo>
                  <a:lnTo>
                    <a:pt x="542366" y="71818"/>
                  </a:lnTo>
                  <a:lnTo>
                    <a:pt x="541058" y="61277"/>
                  </a:lnTo>
                  <a:lnTo>
                    <a:pt x="541058" y="61150"/>
                  </a:lnTo>
                  <a:lnTo>
                    <a:pt x="542366" y="50571"/>
                  </a:lnTo>
                  <a:lnTo>
                    <a:pt x="546201" y="42722"/>
                  </a:lnTo>
                  <a:lnTo>
                    <a:pt x="552411" y="37833"/>
                  </a:lnTo>
                  <a:lnTo>
                    <a:pt x="560832" y="36156"/>
                  </a:lnTo>
                  <a:lnTo>
                    <a:pt x="569264" y="37833"/>
                  </a:lnTo>
                  <a:lnTo>
                    <a:pt x="575475" y="42722"/>
                  </a:lnTo>
                  <a:lnTo>
                    <a:pt x="579310" y="50571"/>
                  </a:lnTo>
                  <a:lnTo>
                    <a:pt x="580618" y="61150"/>
                  </a:lnTo>
                  <a:lnTo>
                    <a:pt x="580618" y="33896"/>
                  </a:lnTo>
                  <a:lnTo>
                    <a:pt x="573684" y="28994"/>
                  </a:lnTo>
                  <a:lnTo>
                    <a:pt x="560832" y="26619"/>
                  </a:lnTo>
                  <a:lnTo>
                    <a:pt x="547992" y="28994"/>
                  </a:lnTo>
                  <a:lnTo>
                    <a:pt x="538289" y="35839"/>
                  </a:lnTo>
                  <a:lnTo>
                    <a:pt x="532155" y="46697"/>
                  </a:lnTo>
                  <a:lnTo>
                    <a:pt x="530021" y="61150"/>
                  </a:lnTo>
                  <a:lnTo>
                    <a:pt x="530021" y="61277"/>
                  </a:lnTo>
                  <a:lnTo>
                    <a:pt x="532155" y="75704"/>
                  </a:lnTo>
                  <a:lnTo>
                    <a:pt x="538289" y="86575"/>
                  </a:lnTo>
                  <a:lnTo>
                    <a:pt x="547992" y="93433"/>
                  </a:lnTo>
                  <a:lnTo>
                    <a:pt x="560832" y="95821"/>
                  </a:lnTo>
                  <a:lnTo>
                    <a:pt x="573684" y="93433"/>
                  </a:lnTo>
                  <a:lnTo>
                    <a:pt x="583387" y="86575"/>
                  </a:lnTo>
                  <a:lnTo>
                    <a:pt x="583552" y="86271"/>
                  </a:lnTo>
                  <a:lnTo>
                    <a:pt x="589521" y="75704"/>
                  </a:lnTo>
                  <a:lnTo>
                    <a:pt x="591654" y="61277"/>
                  </a:lnTo>
                  <a:lnTo>
                    <a:pt x="591654" y="61150"/>
                  </a:lnTo>
                  <a:close/>
                </a:path>
                <a:path w="711834" h="95884">
                  <a:moveTo>
                    <a:pt x="658583" y="27787"/>
                  </a:moveTo>
                  <a:lnTo>
                    <a:pt x="647166" y="27787"/>
                  </a:lnTo>
                  <a:lnTo>
                    <a:pt x="628878" y="82854"/>
                  </a:lnTo>
                  <a:lnTo>
                    <a:pt x="627888" y="82854"/>
                  </a:lnTo>
                  <a:lnTo>
                    <a:pt x="609587" y="27787"/>
                  </a:lnTo>
                  <a:lnTo>
                    <a:pt x="598182" y="27787"/>
                  </a:lnTo>
                  <a:lnTo>
                    <a:pt x="622922" y="94640"/>
                  </a:lnTo>
                  <a:lnTo>
                    <a:pt x="633844" y="94640"/>
                  </a:lnTo>
                  <a:lnTo>
                    <a:pt x="658583" y="27787"/>
                  </a:lnTo>
                  <a:close/>
                </a:path>
                <a:path w="711834" h="95884">
                  <a:moveTo>
                    <a:pt x="681990" y="27787"/>
                  </a:moveTo>
                  <a:lnTo>
                    <a:pt x="671195" y="27787"/>
                  </a:lnTo>
                  <a:lnTo>
                    <a:pt x="671195" y="94640"/>
                  </a:lnTo>
                  <a:lnTo>
                    <a:pt x="681990" y="94640"/>
                  </a:lnTo>
                  <a:lnTo>
                    <a:pt x="681990" y="27787"/>
                  </a:lnTo>
                  <a:close/>
                </a:path>
                <a:path w="711834" h="95884">
                  <a:moveTo>
                    <a:pt x="684098" y="3352"/>
                  </a:moveTo>
                  <a:lnTo>
                    <a:pt x="680745" y="0"/>
                  </a:lnTo>
                  <a:lnTo>
                    <a:pt x="672553" y="0"/>
                  </a:lnTo>
                  <a:lnTo>
                    <a:pt x="669213" y="3352"/>
                  </a:lnTo>
                  <a:lnTo>
                    <a:pt x="669213" y="11531"/>
                  </a:lnTo>
                  <a:lnTo>
                    <a:pt x="672553" y="14884"/>
                  </a:lnTo>
                  <a:lnTo>
                    <a:pt x="680745" y="14884"/>
                  </a:lnTo>
                  <a:lnTo>
                    <a:pt x="684098" y="11531"/>
                  </a:lnTo>
                  <a:lnTo>
                    <a:pt x="684098" y="3352"/>
                  </a:lnTo>
                  <a:close/>
                </a:path>
                <a:path w="711834" h="95884">
                  <a:moveTo>
                    <a:pt x="711835" y="1244"/>
                  </a:moveTo>
                  <a:lnTo>
                    <a:pt x="701040" y="1244"/>
                  </a:lnTo>
                  <a:lnTo>
                    <a:pt x="701040" y="94640"/>
                  </a:lnTo>
                  <a:lnTo>
                    <a:pt x="711835" y="94640"/>
                  </a:lnTo>
                  <a:lnTo>
                    <a:pt x="711835" y="1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7980" y="9772886"/>
              <a:ext cx="479954" cy="692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4838395"/>
              <a:ext cx="3346208" cy="468000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57516"/>
            <a:ext cx="7408354" cy="34200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6197" y="4838407"/>
            <a:ext cx="3346196" cy="215999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6197" y="7358405"/>
            <a:ext cx="3346196" cy="2159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939F0F-11D6-737A-D15D-ECC9A2957ED9}"/>
              </a:ext>
            </a:extLst>
          </p:cNvPr>
          <p:cNvSpPr/>
          <p:nvPr/>
        </p:nvSpPr>
        <p:spPr>
          <a:xfrm>
            <a:off x="0" y="0"/>
            <a:ext cx="7772400" cy="9984359"/>
          </a:xfrm>
          <a:custGeom>
            <a:avLst/>
            <a:gdLst/>
            <a:ahLst/>
            <a:cxnLst/>
            <a:rect l="l" t="t" r="r" b="b"/>
            <a:pathLst>
              <a:path w="7772400" h="8978900">
                <a:moveTo>
                  <a:pt x="0" y="8978404"/>
                </a:moveTo>
                <a:lnTo>
                  <a:pt x="7772400" y="8978404"/>
                </a:lnTo>
                <a:lnTo>
                  <a:pt x="7772400" y="0"/>
                </a:lnTo>
                <a:lnTo>
                  <a:pt x="0" y="0"/>
                </a:lnTo>
                <a:lnTo>
                  <a:pt x="0" y="8978404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pPr lvl="1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297AD5-2204-0031-A731-6322F3B0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7168842" cy="3798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DDCCE0-8DAB-D2C4-7D28-8B6634B77646}"/>
              </a:ext>
            </a:extLst>
          </p:cNvPr>
          <p:cNvSpPr txBox="1"/>
          <p:nvPr/>
        </p:nvSpPr>
        <p:spPr>
          <a:xfrm>
            <a:off x="685800" y="358676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Project Overview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Using all the tools learned during the boot camp, such as, Python, Postgres, Tableau and machine learning, the aim of this project consists in developing a model that generates a demand prediction based on different variables like location, make, model and season.</a:t>
            </a:r>
          </a:p>
          <a:p>
            <a:endParaRPr lang="en-US" dirty="0">
              <a:solidFill>
                <a:srgbClr val="24292F"/>
              </a:solidFill>
              <a:latin typeface="-apple-system"/>
            </a:endParaRPr>
          </a:p>
          <a:p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0318F-F165-9C8B-0C99-F9AEB5070C42}"/>
              </a:ext>
            </a:extLst>
          </p:cNvPr>
          <p:cNvSpPr txBox="1"/>
          <p:nvPr/>
        </p:nvSpPr>
        <p:spPr>
          <a:xfrm>
            <a:off x="571500" y="5715000"/>
            <a:ext cx="662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Description of the Data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There are 5 different csv files 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Stock_move.csv  </a:t>
            </a:r>
            <a:r>
              <a:rPr lang="en-US" dirty="0">
                <a:solidFill>
                  <a:schemeClr val="bg1"/>
                </a:solidFill>
                <a:latin typeface="-apple-system"/>
                <a:sym typeface="Wingdings" panose="05000000000000000000" pitchFamily="2" charset="2"/>
              </a:rPr>
              <a:t> Flow of inventory within branches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Ventas_online.csv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  <a:sym typeface="Wingdings" panose="05000000000000000000" pitchFamily="2" charset="2"/>
              </a:rPr>
              <a:t> Credit sales 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-apple-system"/>
              </a:rPr>
              <a:t>Pdv_line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dirty="0">
                <a:solidFill>
                  <a:schemeClr val="bg1"/>
                </a:solidFill>
                <a:latin typeface="-apple-system"/>
                <a:sym typeface="Wingdings" panose="05000000000000000000" pitchFamily="2" charset="2"/>
              </a:rPr>
              <a:t> Cash payment sales </a:t>
            </a:r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Productos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  <a:sym typeface="Wingdings" panose="05000000000000000000" pitchFamily="2" charset="2"/>
              </a:rPr>
              <a:t> Stock (Product Catalogue – Inventory/Category)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-apple-system"/>
              </a:rPr>
              <a:t>Almacenes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dirty="0">
                <a:solidFill>
                  <a:schemeClr val="bg1"/>
                </a:solidFill>
                <a:latin typeface="-apple-system"/>
                <a:sym typeface="Wingdings" panose="05000000000000000000" pitchFamily="2" charset="2"/>
              </a:rPr>
              <a:t> Branches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A3A86-1A6C-87B8-AD68-610E355C2949}"/>
              </a:ext>
            </a:extLst>
          </p:cNvPr>
          <p:cNvSpPr txBox="1"/>
          <p:nvPr/>
        </p:nvSpPr>
        <p:spPr>
          <a:xfrm>
            <a:off x="151264" y="8382000"/>
            <a:ext cx="71688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We will have to extract, transform and load our data. Each team member will be assigned to work with one csv file to further merge them together using PostgreSQL.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5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E939F0F-11D6-737A-D15D-ECC9A2957ED9}"/>
              </a:ext>
            </a:extLst>
          </p:cNvPr>
          <p:cNvSpPr/>
          <p:nvPr/>
        </p:nvSpPr>
        <p:spPr>
          <a:xfrm>
            <a:off x="0" y="0"/>
            <a:ext cx="7772400" cy="9984359"/>
          </a:xfrm>
          <a:custGeom>
            <a:avLst/>
            <a:gdLst/>
            <a:ahLst/>
            <a:cxnLst/>
            <a:rect l="l" t="t" r="r" b="b"/>
            <a:pathLst>
              <a:path w="7772400" h="8978900">
                <a:moveTo>
                  <a:pt x="0" y="8978404"/>
                </a:moveTo>
                <a:lnTo>
                  <a:pt x="7772400" y="8978404"/>
                </a:lnTo>
                <a:lnTo>
                  <a:pt x="7772400" y="0"/>
                </a:lnTo>
                <a:lnTo>
                  <a:pt x="0" y="0"/>
                </a:lnTo>
                <a:lnTo>
                  <a:pt x="0" y="8978404"/>
                </a:lnTo>
                <a:close/>
              </a:path>
            </a:pathLst>
          </a:custGeom>
          <a:solidFill>
            <a:srgbClr val="0067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DCCE0-8DAB-D2C4-7D28-8B6634B77646}"/>
              </a:ext>
            </a:extLst>
          </p:cNvPr>
          <p:cNvSpPr txBox="1"/>
          <p:nvPr/>
        </p:nvSpPr>
        <p:spPr>
          <a:xfrm>
            <a:off x="762000" y="1371600"/>
            <a:ext cx="624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Questions to be answered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</a:p>
          <a:p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Which are the cell  phone devices that generate the highest turnover?</a:t>
            </a:r>
          </a:p>
          <a:p>
            <a:pPr marL="342900" indent="-342900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öhne"/>
              </a:rPr>
              <a:t>Does cellphone demand change between branches? 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Söhne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Söhne"/>
              </a:rPr>
              <a:t>Is there a way to identify or avoid purchasing low turnover inventory of cellphone devices that may become obsolete?</a:t>
            </a:r>
            <a:endParaRPr lang="es-ES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82398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312</Words>
  <Application>Microsoft Office PowerPoint</Application>
  <PresentationFormat>Custom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Dimovil 2023</dc:title>
  <cp:lastModifiedBy>Ricardo Donoso</cp:lastModifiedBy>
  <cp:revision>11</cp:revision>
  <dcterms:created xsi:type="dcterms:W3CDTF">2023-03-02T23:19:21Z</dcterms:created>
  <dcterms:modified xsi:type="dcterms:W3CDTF">2023-03-03T03:03:42Z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2023-02-21T00:00:00Z</vt:filetime>
  </property>
  <property fmtid="{D5CDD505-2E9C-101B-9397-08002B2CF9AE}" pid="3" name="Creator">
    <vt:lpwstr>Adobe Illustrator 27.2 (Macintosh)</vt:lpwstr>
  </property>
  <property fmtid="{D5CDD505-2E9C-101B-9397-08002B2CF9AE}" pid="4" name="LastSaved">
    <vt:filetime>2023-03-02T00:00:00Z</vt:filetime>
  </property>
</Properties>
</file>